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388" r:id="rId2"/>
    <p:sldId id="347" r:id="rId3"/>
    <p:sldId id="389" r:id="rId4"/>
    <p:sldId id="390" r:id="rId5"/>
    <p:sldId id="391" r:id="rId6"/>
    <p:sldId id="392" r:id="rId7"/>
    <p:sldId id="393" r:id="rId8"/>
    <p:sldId id="394" r:id="rId9"/>
    <p:sldId id="395" r:id="rId10"/>
    <p:sldId id="396" r:id="rId11"/>
    <p:sldId id="397" r:id="rId12"/>
    <p:sldId id="398" r:id="rId13"/>
    <p:sldId id="399" r:id="rId14"/>
    <p:sldId id="400" r:id="rId15"/>
    <p:sldId id="328" r:id="rId16"/>
    <p:sldId id="332" r:id="rId17"/>
    <p:sldId id="381" r:id="rId18"/>
    <p:sldId id="336" r:id="rId19"/>
    <p:sldId id="401" r:id="rId20"/>
    <p:sldId id="402" r:id="rId21"/>
    <p:sldId id="403" r:id="rId22"/>
    <p:sldId id="404" r:id="rId23"/>
    <p:sldId id="383" r:id="rId24"/>
    <p:sldId id="405" r:id="rId25"/>
    <p:sldId id="385" r:id="rId26"/>
    <p:sldId id="386" r:id="rId27"/>
    <p:sldId id="406" r:id="rId28"/>
    <p:sldId id="407" r:id="rId29"/>
    <p:sldId id="408" r:id="rId30"/>
    <p:sldId id="410" r:id="rId31"/>
    <p:sldId id="409" r:id="rId32"/>
    <p:sldId id="411" r:id="rId33"/>
    <p:sldId id="412" r:id="rId34"/>
    <p:sldId id="413" r:id="rId35"/>
    <p:sldId id="417" r:id="rId36"/>
    <p:sldId id="414" r:id="rId37"/>
    <p:sldId id="415" r:id="rId38"/>
    <p:sldId id="4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25" userDrawn="1">
          <p15:clr>
            <a:srgbClr val="A4A3A4"/>
          </p15:clr>
        </p15:guide>
        <p15:guide id="2" pos="273" userDrawn="1">
          <p15:clr>
            <a:srgbClr val="A4A3A4"/>
          </p15:clr>
        </p15:guide>
        <p15:guide id="3" orient="horz" pos="908" userDrawn="1">
          <p15:clr>
            <a:srgbClr val="A4A3A4"/>
          </p15:clr>
        </p15:guide>
        <p15:guide id="4" pos="741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A1429A-01B7-4DA0-9C6D-A7B00E27A7FD}" v="345" dt="2023-10-18T06:43:42.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34" autoAdjust="0"/>
    <p:restoredTop sz="95149" autoAdjust="0"/>
  </p:normalViewPr>
  <p:slideViewPr>
    <p:cSldViewPr snapToGrid="0" showGuides="1">
      <p:cViewPr varScale="1">
        <p:scale>
          <a:sx n="82" d="100"/>
          <a:sy n="82" d="100"/>
        </p:scale>
        <p:origin x="898" y="72"/>
      </p:cViewPr>
      <p:guideLst>
        <p:guide orient="horz" pos="3825"/>
        <p:guide pos="273"/>
        <p:guide orient="horz" pos="908"/>
        <p:guide pos="7414"/>
      </p:guideLst>
    </p:cSldViewPr>
  </p:slideViewPr>
  <p:outlineViewPr>
    <p:cViewPr>
      <p:scale>
        <a:sx n="33" d="100"/>
        <a:sy n="33" d="100"/>
      </p:scale>
      <p:origin x="0" y="-12186"/>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63" d="100"/>
          <a:sy n="63" d="100"/>
        </p:scale>
        <p:origin x="3206"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mail Hamaimou" userId="80059f75-3654-4a90-80f3-b322049ec4be" providerId="ADAL" clId="{E4A1429A-01B7-4DA0-9C6D-A7B00E27A7FD}"/>
    <pc:docChg chg="undo redo custSel addSld delSld modSld sldOrd modMainMaster">
      <pc:chgData name="Ismail Hamaimou" userId="80059f75-3654-4a90-80f3-b322049ec4be" providerId="ADAL" clId="{E4A1429A-01B7-4DA0-9C6D-A7B00E27A7FD}" dt="2023-10-18T07:08:50.770" v="1888" actId="1076"/>
      <pc:docMkLst>
        <pc:docMk/>
      </pc:docMkLst>
      <pc:sldChg chg="del">
        <pc:chgData name="Ismail Hamaimou" userId="80059f75-3654-4a90-80f3-b322049ec4be" providerId="ADAL" clId="{E4A1429A-01B7-4DA0-9C6D-A7B00E27A7FD}" dt="2023-10-16T14:25:38.937" v="1238" actId="2696"/>
        <pc:sldMkLst>
          <pc:docMk/>
          <pc:sldMk cId="155894802" sldId="261"/>
        </pc:sldMkLst>
      </pc:sldChg>
      <pc:sldChg chg="del">
        <pc:chgData name="Ismail Hamaimou" userId="80059f75-3654-4a90-80f3-b322049ec4be" providerId="ADAL" clId="{E4A1429A-01B7-4DA0-9C6D-A7B00E27A7FD}" dt="2023-10-16T14:26:11.905" v="1243" actId="2696"/>
        <pc:sldMkLst>
          <pc:docMk/>
          <pc:sldMk cId="4205176367" sldId="263"/>
        </pc:sldMkLst>
      </pc:sldChg>
      <pc:sldChg chg="del">
        <pc:chgData name="Ismail Hamaimou" userId="80059f75-3654-4a90-80f3-b322049ec4be" providerId="ADAL" clId="{E4A1429A-01B7-4DA0-9C6D-A7B00E27A7FD}" dt="2023-10-16T14:26:24.651" v="1245" actId="2696"/>
        <pc:sldMkLst>
          <pc:docMk/>
          <pc:sldMk cId="1538449414" sldId="265"/>
        </pc:sldMkLst>
      </pc:sldChg>
      <pc:sldChg chg="del">
        <pc:chgData name="Ismail Hamaimou" userId="80059f75-3654-4a90-80f3-b322049ec4be" providerId="ADAL" clId="{E4A1429A-01B7-4DA0-9C6D-A7B00E27A7FD}" dt="2023-10-16T14:25:52.403" v="1240" actId="2696"/>
        <pc:sldMkLst>
          <pc:docMk/>
          <pc:sldMk cId="439999306" sldId="269"/>
        </pc:sldMkLst>
      </pc:sldChg>
      <pc:sldChg chg="del">
        <pc:chgData name="Ismail Hamaimou" userId="80059f75-3654-4a90-80f3-b322049ec4be" providerId="ADAL" clId="{E4A1429A-01B7-4DA0-9C6D-A7B00E27A7FD}" dt="2023-10-16T14:58:52.586" v="1316" actId="2696"/>
        <pc:sldMkLst>
          <pc:docMk/>
          <pc:sldMk cId="3230894546" sldId="322"/>
        </pc:sldMkLst>
      </pc:sldChg>
      <pc:sldChg chg="addSp delSp modSp mod modClrScheme chgLayout">
        <pc:chgData name="Ismail Hamaimou" userId="80059f75-3654-4a90-80f3-b322049ec4be" providerId="ADAL" clId="{E4A1429A-01B7-4DA0-9C6D-A7B00E27A7FD}" dt="2023-10-18T07:04:00.024" v="1879" actId="1440"/>
        <pc:sldMkLst>
          <pc:docMk/>
          <pc:sldMk cId="1454412230" sldId="328"/>
        </pc:sldMkLst>
        <pc:spChg chg="add del mod ord">
          <ac:chgData name="Ismail Hamaimou" userId="80059f75-3654-4a90-80f3-b322049ec4be" providerId="ADAL" clId="{E4A1429A-01B7-4DA0-9C6D-A7B00E27A7FD}" dt="2023-10-16T12:46:13.251" v="748" actId="478"/>
          <ac:spMkLst>
            <pc:docMk/>
            <pc:sldMk cId="1454412230" sldId="328"/>
            <ac:spMk id="2" creationId="{117D05BF-2DA1-595C-E545-B1D9FB55639D}"/>
          </ac:spMkLst>
        </pc:spChg>
        <pc:spChg chg="mod">
          <ac:chgData name="Ismail Hamaimou" userId="80059f75-3654-4a90-80f3-b322049ec4be" providerId="ADAL" clId="{E4A1429A-01B7-4DA0-9C6D-A7B00E27A7FD}" dt="2023-10-16T12:47:56.061" v="759" actId="1076"/>
          <ac:spMkLst>
            <pc:docMk/>
            <pc:sldMk cId="1454412230" sldId="328"/>
            <ac:spMk id="3" creationId="{00000000-0000-0000-0000-000000000000}"/>
          </ac:spMkLst>
        </pc:spChg>
        <pc:spChg chg="add del mod ord">
          <ac:chgData name="Ismail Hamaimou" userId="80059f75-3654-4a90-80f3-b322049ec4be" providerId="ADAL" clId="{E4A1429A-01B7-4DA0-9C6D-A7B00E27A7FD}" dt="2023-10-16T12:44:43.510" v="742"/>
          <ac:spMkLst>
            <pc:docMk/>
            <pc:sldMk cId="1454412230" sldId="328"/>
            <ac:spMk id="4" creationId="{6C4E6456-7099-ECD4-3055-425A7A897B49}"/>
          </ac:spMkLst>
        </pc:spChg>
        <pc:spChg chg="mod">
          <ac:chgData name="Ismail Hamaimou" userId="80059f75-3654-4a90-80f3-b322049ec4be" providerId="ADAL" clId="{E4A1429A-01B7-4DA0-9C6D-A7B00E27A7FD}" dt="2023-10-17T14:01:51.384" v="1418" actId="14100"/>
          <ac:spMkLst>
            <pc:docMk/>
            <pc:sldMk cId="1454412230" sldId="328"/>
            <ac:spMk id="5" creationId="{00000000-0000-0000-0000-000000000000}"/>
          </ac:spMkLst>
        </pc:spChg>
        <pc:spChg chg="add del mod ord">
          <ac:chgData name="Ismail Hamaimou" userId="80059f75-3654-4a90-80f3-b322049ec4be" providerId="ADAL" clId="{E4A1429A-01B7-4DA0-9C6D-A7B00E27A7FD}" dt="2023-10-16T12:47:37.167" v="757" actId="478"/>
          <ac:spMkLst>
            <pc:docMk/>
            <pc:sldMk cId="1454412230" sldId="328"/>
            <ac:spMk id="13" creationId="{BED72360-4617-9333-3544-35E3D93E69B1}"/>
          </ac:spMkLst>
        </pc:spChg>
        <pc:spChg chg="add del">
          <ac:chgData name="Ismail Hamaimou" userId="80059f75-3654-4a90-80f3-b322049ec4be" providerId="ADAL" clId="{E4A1429A-01B7-4DA0-9C6D-A7B00E27A7FD}" dt="2023-10-17T06:43:01.503" v="1366"/>
          <ac:spMkLst>
            <pc:docMk/>
            <pc:sldMk cId="1454412230" sldId="328"/>
            <ac:spMk id="16" creationId="{85C7AFBC-5F6F-0BAC-7089-1F871E70DF29}"/>
          </ac:spMkLst>
        </pc:spChg>
        <pc:grpChg chg="del mod">
          <ac:chgData name="Ismail Hamaimou" userId="80059f75-3654-4a90-80f3-b322049ec4be" providerId="ADAL" clId="{E4A1429A-01B7-4DA0-9C6D-A7B00E27A7FD}" dt="2023-10-16T12:41:53.431" v="741" actId="478"/>
          <ac:grpSpMkLst>
            <pc:docMk/>
            <pc:sldMk cId="1454412230" sldId="328"/>
            <ac:grpSpMk id="6" creationId="{00000000-0000-0000-0000-000000000000}"/>
          </ac:grpSpMkLst>
        </pc:grpChg>
        <pc:picChg chg="add mod ord">
          <ac:chgData name="Ismail Hamaimou" userId="80059f75-3654-4a90-80f3-b322049ec4be" providerId="ADAL" clId="{E4A1429A-01B7-4DA0-9C6D-A7B00E27A7FD}" dt="2023-10-18T07:04:00.024" v="1879" actId="1440"/>
          <ac:picMkLst>
            <pc:docMk/>
            <pc:sldMk cId="1454412230" sldId="328"/>
            <ac:picMk id="15" creationId="{2D45BBC8-C6EB-2220-538C-EE555002AD96}"/>
          </ac:picMkLst>
        </pc:picChg>
      </pc:sldChg>
      <pc:sldChg chg="addSp delSp modSp mod modClrScheme delAnim chgLayout">
        <pc:chgData name="Ismail Hamaimou" userId="80059f75-3654-4a90-80f3-b322049ec4be" providerId="ADAL" clId="{E4A1429A-01B7-4DA0-9C6D-A7B00E27A7FD}" dt="2023-10-17T14:03:01.801" v="1430" actId="1440"/>
        <pc:sldMkLst>
          <pc:docMk/>
          <pc:sldMk cId="3363335644" sldId="332"/>
        </pc:sldMkLst>
        <pc:spChg chg="mod">
          <ac:chgData name="Ismail Hamaimou" userId="80059f75-3654-4a90-80f3-b322049ec4be" providerId="ADAL" clId="{E4A1429A-01B7-4DA0-9C6D-A7B00E27A7FD}" dt="2023-10-16T13:02:45.843" v="767" actId="14100"/>
          <ac:spMkLst>
            <pc:docMk/>
            <pc:sldMk cId="3363335644" sldId="332"/>
            <ac:spMk id="3" creationId="{00000000-0000-0000-0000-000000000000}"/>
          </ac:spMkLst>
        </pc:spChg>
        <pc:spChg chg="add del mod ord">
          <ac:chgData name="Ismail Hamaimou" userId="80059f75-3654-4a90-80f3-b322049ec4be" providerId="ADAL" clId="{E4A1429A-01B7-4DA0-9C6D-A7B00E27A7FD}" dt="2023-10-16T13:02:28.398" v="762" actId="478"/>
          <ac:spMkLst>
            <pc:docMk/>
            <pc:sldMk cId="3363335644" sldId="332"/>
            <ac:spMk id="4" creationId="{93E9A540-5DC8-794F-3020-894D0503BE22}"/>
          </ac:spMkLst>
        </pc:spChg>
        <pc:spChg chg="del mod">
          <ac:chgData name="Ismail Hamaimou" userId="80059f75-3654-4a90-80f3-b322049ec4be" providerId="ADAL" clId="{E4A1429A-01B7-4DA0-9C6D-A7B00E27A7FD}" dt="2023-10-16T13:04:49.650" v="778" actId="478"/>
          <ac:spMkLst>
            <pc:docMk/>
            <pc:sldMk cId="3363335644" sldId="332"/>
            <ac:spMk id="5" creationId="{00000000-0000-0000-0000-000000000000}"/>
          </ac:spMkLst>
        </pc:spChg>
        <pc:spChg chg="del mod">
          <ac:chgData name="Ismail Hamaimou" userId="80059f75-3654-4a90-80f3-b322049ec4be" providerId="ADAL" clId="{E4A1429A-01B7-4DA0-9C6D-A7B00E27A7FD}" dt="2023-10-16T13:04:49.650" v="778" actId="478"/>
          <ac:spMkLst>
            <pc:docMk/>
            <pc:sldMk cId="3363335644" sldId="332"/>
            <ac:spMk id="6" creationId="{00000000-0000-0000-0000-000000000000}"/>
          </ac:spMkLst>
        </pc:spChg>
        <pc:spChg chg="add del mod ord">
          <ac:chgData name="Ismail Hamaimou" userId="80059f75-3654-4a90-80f3-b322049ec4be" providerId="ADAL" clId="{E4A1429A-01B7-4DA0-9C6D-A7B00E27A7FD}" dt="2023-10-16T13:02:52.736" v="769" actId="478"/>
          <ac:spMkLst>
            <pc:docMk/>
            <pc:sldMk cId="3363335644" sldId="332"/>
            <ac:spMk id="8" creationId="{9E026C47-7351-DF11-6732-78C3777FDCEA}"/>
          </ac:spMkLst>
        </pc:spChg>
        <pc:spChg chg="add del mod ord">
          <ac:chgData name="Ismail Hamaimou" userId="80059f75-3654-4a90-80f3-b322049ec4be" providerId="ADAL" clId="{E4A1429A-01B7-4DA0-9C6D-A7B00E27A7FD}" dt="2023-10-16T13:02:32.358" v="764" actId="478"/>
          <ac:spMkLst>
            <pc:docMk/>
            <pc:sldMk cId="3363335644" sldId="332"/>
            <ac:spMk id="9" creationId="{55B98EF4-B98E-1270-68B1-194AD5FD0E3B}"/>
          </ac:spMkLst>
        </pc:spChg>
        <pc:spChg chg="add del">
          <ac:chgData name="Ismail Hamaimou" userId="80059f75-3654-4a90-80f3-b322049ec4be" providerId="ADAL" clId="{E4A1429A-01B7-4DA0-9C6D-A7B00E27A7FD}" dt="2023-10-17T06:43:01.503" v="1366"/>
          <ac:spMkLst>
            <pc:docMk/>
            <pc:sldMk cId="3363335644" sldId="332"/>
            <ac:spMk id="12" creationId="{6F6CFA6F-C823-FDB5-2382-350B1AC201B4}"/>
          </ac:spMkLst>
        </pc:spChg>
        <pc:spChg chg="del mod">
          <ac:chgData name="Ismail Hamaimou" userId="80059f75-3654-4a90-80f3-b322049ec4be" providerId="ADAL" clId="{E4A1429A-01B7-4DA0-9C6D-A7B00E27A7FD}" dt="2023-10-16T13:04:49.650" v="778" actId="478"/>
          <ac:spMkLst>
            <pc:docMk/>
            <pc:sldMk cId="3363335644" sldId="332"/>
            <ac:spMk id="15" creationId="{00000000-0000-0000-0000-000000000000}"/>
          </ac:spMkLst>
        </pc:spChg>
        <pc:picChg chg="del mod">
          <ac:chgData name="Ismail Hamaimou" userId="80059f75-3654-4a90-80f3-b322049ec4be" providerId="ADAL" clId="{E4A1429A-01B7-4DA0-9C6D-A7B00E27A7FD}" dt="2023-10-16T13:03:10.039" v="773" actId="478"/>
          <ac:picMkLst>
            <pc:docMk/>
            <pc:sldMk cId="3363335644" sldId="332"/>
            <ac:picMk id="2" creationId="{00000000-0000-0000-0000-000000000000}"/>
          </ac:picMkLst>
        </pc:picChg>
        <pc:picChg chg="add mod">
          <ac:chgData name="Ismail Hamaimou" userId="80059f75-3654-4a90-80f3-b322049ec4be" providerId="ADAL" clId="{E4A1429A-01B7-4DA0-9C6D-A7B00E27A7FD}" dt="2023-10-17T14:03:01.801" v="1430" actId="1440"/>
          <ac:picMkLst>
            <pc:docMk/>
            <pc:sldMk cId="3363335644" sldId="332"/>
            <ac:picMk id="11" creationId="{DAFEF90F-67FF-F455-69D0-BA2BC7617CB6}"/>
          </ac:picMkLst>
        </pc:picChg>
        <pc:picChg chg="del mod">
          <ac:chgData name="Ismail Hamaimou" userId="80059f75-3654-4a90-80f3-b322049ec4be" providerId="ADAL" clId="{E4A1429A-01B7-4DA0-9C6D-A7B00E27A7FD}" dt="2023-10-16T13:03:12.673" v="774" actId="478"/>
          <ac:picMkLst>
            <pc:docMk/>
            <pc:sldMk cId="3363335644" sldId="332"/>
            <ac:picMk id="18" creationId="{00000000-0000-0000-0000-000000000000}"/>
          </ac:picMkLst>
        </pc:picChg>
        <pc:picChg chg="del mod">
          <ac:chgData name="Ismail Hamaimou" userId="80059f75-3654-4a90-80f3-b322049ec4be" providerId="ADAL" clId="{E4A1429A-01B7-4DA0-9C6D-A7B00E27A7FD}" dt="2023-10-16T13:03:08.064" v="772" actId="478"/>
          <ac:picMkLst>
            <pc:docMk/>
            <pc:sldMk cId="3363335644" sldId="332"/>
            <ac:picMk id="29" creationId="{00000000-0000-0000-0000-000000000000}"/>
          </ac:picMkLst>
        </pc:picChg>
        <pc:picChg chg="del mod">
          <ac:chgData name="Ismail Hamaimou" userId="80059f75-3654-4a90-80f3-b322049ec4be" providerId="ADAL" clId="{E4A1429A-01B7-4DA0-9C6D-A7B00E27A7FD}" dt="2023-10-16T13:03:05.881" v="771" actId="478"/>
          <ac:picMkLst>
            <pc:docMk/>
            <pc:sldMk cId="3363335644" sldId="332"/>
            <ac:picMk id="43" creationId="{00000000-0000-0000-0000-000000000000}"/>
          </ac:picMkLst>
        </pc:picChg>
        <pc:cxnChg chg="del mod">
          <ac:chgData name="Ismail Hamaimou" userId="80059f75-3654-4a90-80f3-b322049ec4be" providerId="ADAL" clId="{E4A1429A-01B7-4DA0-9C6D-A7B00E27A7FD}" dt="2023-10-16T13:04:49.650" v="778" actId="478"/>
          <ac:cxnSpMkLst>
            <pc:docMk/>
            <pc:sldMk cId="3363335644" sldId="332"/>
            <ac:cxnSpMk id="7" creationId="{00000000-0000-0000-0000-000000000000}"/>
          </ac:cxnSpMkLst>
        </pc:cxnChg>
        <pc:cxnChg chg="del mod">
          <ac:chgData name="Ismail Hamaimou" userId="80059f75-3654-4a90-80f3-b322049ec4be" providerId="ADAL" clId="{E4A1429A-01B7-4DA0-9C6D-A7B00E27A7FD}" dt="2023-10-16T13:04:49.650" v="778" actId="478"/>
          <ac:cxnSpMkLst>
            <pc:docMk/>
            <pc:sldMk cId="3363335644" sldId="332"/>
            <ac:cxnSpMk id="20" creationId="{00000000-0000-0000-0000-000000000000}"/>
          </ac:cxnSpMkLst>
        </pc:cxnChg>
        <pc:cxnChg chg="del mod">
          <ac:chgData name="Ismail Hamaimou" userId="80059f75-3654-4a90-80f3-b322049ec4be" providerId="ADAL" clId="{E4A1429A-01B7-4DA0-9C6D-A7B00E27A7FD}" dt="2023-10-16T13:04:44.449" v="777" actId="478"/>
          <ac:cxnSpMkLst>
            <pc:docMk/>
            <pc:sldMk cId="3363335644" sldId="332"/>
            <ac:cxnSpMk id="31" creationId="{00000000-0000-0000-0000-000000000000}"/>
          </ac:cxnSpMkLst>
        </pc:cxnChg>
        <pc:cxnChg chg="del mod">
          <ac:chgData name="Ismail Hamaimou" userId="80059f75-3654-4a90-80f3-b322049ec4be" providerId="ADAL" clId="{E4A1429A-01B7-4DA0-9C6D-A7B00E27A7FD}" dt="2023-10-16T13:04:54.560" v="780" actId="478"/>
          <ac:cxnSpMkLst>
            <pc:docMk/>
            <pc:sldMk cId="3363335644" sldId="332"/>
            <ac:cxnSpMk id="65" creationId="{00000000-0000-0000-0000-000000000000}"/>
          </ac:cxnSpMkLst>
        </pc:cxnChg>
      </pc:sldChg>
      <pc:sldChg chg="addSp delSp modSp mod modClrScheme addAnim delAnim modAnim chgLayout">
        <pc:chgData name="Ismail Hamaimou" userId="80059f75-3654-4a90-80f3-b322049ec4be" providerId="ADAL" clId="{E4A1429A-01B7-4DA0-9C6D-A7B00E27A7FD}" dt="2023-10-17T14:06:07.733" v="1476" actId="1036"/>
        <pc:sldMkLst>
          <pc:docMk/>
          <pc:sldMk cId="2599099207" sldId="336"/>
        </pc:sldMkLst>
        <pc:spChg chg="add del mod ord">
          <ac:chgData name="Ismail Hamaimou" userId="80059f75-3654-4a90-80f3-b322049ec4be" providerId="ADAL" clId="{E4A1429A-01B7-4DA0-9C6D-A7B00E27A7FD}" dt="2023-10-16T13:07:52.108" v="809" actId="478"/>
          <ac:spMkLst>
            <pc:docMk/>
            <pc:sldMk cId="2599099207" sldId="336"/>
            <ac:spMk id="2" creationId="{3A883337-AD48-3608-6A15-57833BE2FDF9}"/>
          </ac:spMkLst>
        </pc:spChg>
        <pc:spChg chg="mod">
          <ac:chgData name="Ismail Hamaimou" userId="80059f75-3654-4a90-80f3-b322049ec4be" providerId="ADAL" clId="{E4A1429A-01B7-4DA0-9C6D-A7B00E27A7FD}" dt="2023-10-17T14:05:53.938" v="1474" actId="20577"/>
          <ac:spMkLst>
            <pc:docMk/>
            <pc:sldMk cId="2599099207" sldId="336"/>
            <ac:spMk id="3" creationId="{00000000-0000-0000-0000-000000000000}"/>
          </ac:spMkLst>
        </pc:spChg>
        <pc:spChg chg="add del mod ord">
          <ac:chgData name="Ismail Hamaimou" userId="80059f75-3654-4a90-80f3-b322049ec4be" providerId="ADAL" clId="{E4A1429A-01B7-4DA0-9C6D-A7B00E27A7FD}" dt="2023-10-16T13:07:47.988" v="808" actId="478"/>
          <ac:spMkLst>
            <pc:docMk/>
            <pc:sldMk cId="2599099207" sldId="336"/>
            <ac:spMk id="4" creationId="{30A4AC26-D5E2-CCCA-C162-36AE4274C710}"/>
          </ac:spMkLst>
        </pc:spChg>
        <pc:spChg chg="del">
          <ac:chgData name="Ismail Hamaimou" userId="80059f75-3654-4a90-80f3-b322049ec4be" providerId="ADAL" clId="{E4A1429A-01B7-4DA0-9C6D-A7B00E27A7FD}" dt="2023-10-16T13:08:15.449" v="814" actId="478"/>
          <ac:spMkLst>
            <pc:docMk/>
            <pc:sldMk cId="2599099207" sldId="336"/>
            <ac:spMk id="6" creationId="{00000000-0000-0000-0000-000000000000}"/>
          </ac:spMkLst>
        </pc:spChg>
        <pc:spChg chg="del">
          <ac:chgData name="Ismail Hamaimou" userId="80059f75-3654-4a90-80f3-b322049ec4be" providerId="ADAL" clId="{E4A1429A-01B7-4DA0-9C6D-A7B00E27A7FD}" dt="2023-10-16T13:08:15.449" v="814" actId="478"/>
          <ac:spMkLst>
            <pc:docMk/>
            <pc:sldMk cId="2599099207" sldId="336"/>
            <ac:spMk id="7" creationId="{00000000-0000-0000-0000-000000000000}"/>
          </ac:spMkLst>
        </pc:spChg>
        <pc:spChg chg="del">
          <ac:chgData name="Ismail Hamaimou" userId="80059f75-3654-4a90-80f3-b322049ec4be" providerId="ADAL" clId="{E4A1429A-01B7-4DA0-9C6D-A7B00E27A7FD}" dt="2023-10-16T13:08:15.449" v="814" actId="478"/>
          <ac:spMkLst>
            <pc:docMk/>
            <pc:sldMk cId="2599099207" sldId="336"/>
            <ac:spMk id="8" creationId="{00000000-0000-0000-0000-000000000000}"/>
          </ac:spMkLst>
        </pc:spChg>
        <pc:spChg chg="del">
          <ac:chgData name="Ismail Hamaimou" userId="80059f75-3654-4a90-80f3-b322049ec4be" providerId="ADAL" clId="{E4A1429A-01B7-4DA0-9C6D-A7B00E27A7FD}" dt="2023-10-16T13:08:15.449" v="814" actId="478"/>
          <ac:spMkLst>
            <pc:docMk/>
            <pc:sldMk cId="2599099207" sldId="336"/>
            <ac:spMk id="9" creationId="{00000000-0000-0000-0000-000000000000}"/>
          </ac:spMkLst>
        </pc:spChg>
        <pc:spChg chg="del">
          <ac:chgData name="Ismail Hamaimou" userId="80059f75-3654-4a90-80f3-b322049ec4be" providerId="ADAL" clId="{E4A1429A-01B7-4DA0-9C6D-A7B00E27A7FD}" dt="2023-10-16T13:08:15.449" v="814" actId="478"/>
          <ac:spMkLst>
            <pc:docMk/>
            <pc:sldMk cId="2599099207" sldId="336"/>
            <ac:spMk id="10" creationId="{00000000-0000-0000-0000-000000000000}"/>
          </ac:spMkLst>
        </pc:spChg>
        <pc:spChg chg="del">
          <ac:chgData name="Ismail Hamaimou" userId="80059f75-3654-4a90-80f3-b322049ec4be" providerId="ADAL" clId="{E4A1429A-01B7-4DA0-9C6D-A7B00E27A7FD}" dt="2023-10-16T13:08:15.449" v="814" actId="478"/>
          <ac:spMkLst>
            <pc:docMk/>
            <pc:sldMk cId="2599099207" sldId="336"/>
            <ac:spMk id="11" creationId="{00000000-0000-0000-0000-000000000000}"/>
          </ac:spMkLst>
        </pc:spChg>
        <pc:spChg chg="add del mod ord">
          <ac:chgData name="Ismail Hamaimou" userId="80059f75-3654-4a90-80f3-b322049ec4be" providerId="ADAL" clId="{E4A1429A-01B7-4DA0-9C6D-A7B00E27A7FD}" dt="2023-10-16T13:07:54.574" v="810" actId="478"/>
          <ac:spMkLst>
            <pc:docMk/>
            <pc:sldMk cId="2599099207" sldId="336"/>
            <ac:spMk id="12" creationId="{E473D01C-2CB1-11F8-A254-FB8BB59E1C92}"/>
          </ac:spMkLst>
        </pc:spChg>
        <pc:spChg chg="add mod">
          <ac:chgData name="Ismail Hamaimou" userId="80059f75-3654-4a90-80f3-b322049ec4be" providerId="ADAL" clId="{E4A1429A-01B7-4DA0-9C6D-A7B00E27A7FD}" dt="2023-10-16T13:14:42.289" v="860" actId="1076"/>
          <ac:spMkLst>
            <pc:docMk/>
            <pc:sldMk cId="2599099207" sldId="336"/>
            <ac:spMk id="15" creationId="{3F6AB0EF-6C1A-9E9A-D93D-C3DFDA798485}"/>
          </ac:spMkLst>
        </pc:spChg>
        <pc:spChg chg="add mod">
          <ac:chgData name="Ismail Hamaimou" userId="80059f75-3654-4a90-80f3-b322049ec4be" providerId="ADAL" clId="{E4A1429A-01B7-4DA0-9C6D-A7B00E27A7FD}" dt="2023-10-16T13:14:42.289" v="860" actId="1076"/>
          <ac:spMkLst>
            <pc:docMk/>
            <pc:sldMk cId="2599099207" sldId="336"/>
            <ac:spMk id="16" creationId="{EE2ED2A0-1629-B933-F47E-506A35B25DBE}"/>
          </ac:spMkLst>
        </pc:spChg>
        <pc:spChg chg="add del mod">
          <ac:chgData name="Ismail Hamaimou" userId="80059f75-3654-4a90-80f3-b322049ec4be" providerId="ADAL" clId="{E4A1429A-01B7-4DA0-9C6D-A7B00E27A7FD}" dt="2023-10-16T13:12:14.702" v="849" actId="478"/>
          <ac:spMkLst>
            <pc:docMk/>
            <pc:sldMk cId="2599099207" sldId="336"/>
            <ac:spMk id="17" creationId="{1F0DBCB0-7F1D-1CCD-9267-44D3C18314C5}"/>
          </ac:spMkLst>
        </pc:spChg>
        <pc:spChg chg="add mod">
          <ac:chgData name="Ismail Hamaimou" userId="80059f75-3654-4a90-80f3-b322049ec4be" providerId="ADAL" clId="{E4A1429A-01B7-4DA0-9C6D-A7B00E27A7FD}" dt="2023-10-16T13:14:42.289" v="860" actId="1076"/>
          <ac:spMkLst>
            <pc:docMk/>
            <pc:sldMk cId="2599099207" sldId="336"/>
            <ac:spMk id="18" creationId="{262D0A4A-68F0-46F0-B487-21D202832BA5}"/>
          </ac:spMkLst>
        </pc:spChg>
        <pc:spChg chg="add mod">
          <ac:chgData name="Ismail Hamaimou" userId="80059f75-3654-4a90-80f3-b322049ec4be" providerId="ADAL" clId="{E4A1429A-01B7-4DA0-9C6D-A7B00E27A7FD}" dt="2023-10-16T13:14:42.289" v="860" actId="1076"/>
          <ac:spMkLst>
            <pc:docMk/>
            <pc:sldMk cId="2599099207" sldId="336"/>
            <ac:spMk id="19" creationId="{AB65BD8C-B194-213E-FF35-15FDFD585F78}"/>
          </ac:spMkLst>
        </pc:spChg>
        <pc:spChg chg="add mod">
          <ac:chgData name="Ismail Hamaimou" userId="80059f75-3654-4a90-80f3-b322049ec4be" providerId="ADAL" clId="{E4A1429A-01B7-4DA0-9C6D-A7B00E27A7FD}" dt="2023-10-16T13:14:42.289" v="860" actId="1076"/>
          <ac:spMkLst>
            <pc:docMk/>
            <pc:sldMk cId="2599099207" sldId="336"/>
            <ac:spMk id="20" creationId="{6569E3C5-4D2C-68AB-56E1-7476CEEF45AE}"/>
          </ac:spMkLst>
        </pc:spChg>
        <pc:spChg chg="add mod">
          <ac:chgData name="Ismail Hamaimou" userId="80059f75-3654-4a90-80f3-b322049ec4be" providerId="ADAL" clId="{E4A1429A-01B7-4DA0-9C6D-A7B00E27A7FD}" dt="2023-10-16T13:14:42.289" v="860" actId="1076"/>
          <ac:spMkLst>
            <pc:docMk/>
            <pc:sldMk cId="2599099207" sldId="336"/>
            <ac:spMk id="21" creationId="{FF82461F-D5E3-0D24-8748-6F4D55F1E4F6}"/>
          </ac:spMkLst>
        </pc:spChg>
        <pc:spChg chg="add del">
          <ac:chgData name="Ismail Hamaimou" userId="80059f75-3654-4a90-80f3-b322049ec4be" providerId="ADAL" clId="{E4A1429A-01B7-4DA0-9C6D-A7B00E27A7FD}" dt="2023-10-17T06:43:01.503" v="1366"/>
          <ac:spMkLst>
            <pc:docMk/>
            <pc:sldMk cId="2599099207" sldId="336"/>
            <ac:spMk id="22" creationId="{E27A3660-6C2F-B7D7-B076-A65829085A49}"/>
          </ac:spMkLst>
        </pc:spChg>
        <pc:picChg chg="del">
          <ac:chgData name="Ismail Hamaimou" userId="80059f75-3654-4a90-80f3-b322049ec4be" providerId="ADAL" clId="{E4A1429A-01B7-4DA0-9C6D-A7B00E27A7FD}" dt="2023-10-16T13:08:07.696" v="813" actId="478"/>
          <ac:picMkLst>
            <pc:docMk/>
            <pc:sldMk cId="2599099207" sldId="336"/>
            <ac:picMk id="5" creationId="{00000000-0000-0000-0000-000000000000}"/>
          </ac:picMkLst>
        </pc:picChg>
        <pc:picChg chg="add mod">
          <ac:chgData name="Ismail Hamaimou" userId="80059f75-3654-4a90-80f3-b322049ec4be" providerId="ADAL" clId="{E4A1429A-01B7-4DA0-9C6D-A7B00E27A7FD}" dt="2023-10-17T14:06:07.733" v="1476" actId="1036"/>
          <ac:picMkLst>
            <pc:docMk/>
            <pc:sldMk cId="2599099207" sldId="336"/>
            <ac:picMk id="14" creationId="{A949EE01-2CE8-444B-F35A-FBECC4CB0528}"/>
          </ac:picMkLst>
        </pc:picChg>
      </pc:sldChg>
      <pc:sldChg chg="del">
        <pc:chgData name="Ismail Hamaimou" userId="80059f75-3654-4a90-80f3-b322049ec4be" providerId="ADAL" clId="{E4A1429A-01B7-4DA0-9C6D-A7B00E27A7FD}" dt="2023-10-16T14:25:45.076" v="1239" actId="2696"/>
        <pc:sldMkLst>
          <pc:docMk/>
          <pc:sldMk cId="1095726290" sldId="342"/>
        </pc:sldMkLst>
      </pc:sldChg>
      <pc:sldChg chg="del">
        <pc:chgData name="Ismail Hamaimou" userId="80059f75-3654-4a90-80f3-b322049ec4be" providerId="ADAL" clId="{E4A1429A-01B7-4DA0-9C6D-A7B00E27A7FD}" dt="2023-10-16T14:26:18.995" v="1244" actId="2696"/>
        <pc:sldMkLst>
          <pc:docMk/>
          <pc:sldMk cId="3711316042" sldId="343"/>
        </pc:sldMkLst>
      </pc:sldChg>
      <pc:sldChg chg="del">
        <pc:chgData name="Ismail Hamaimou" userId="80059f75-3654-4a90-80f3-b322049ec4be" providerId="ADAL" clId="{E4A1429A-01B7-4DA0-9C6D-A7B00E27A7FD}" dt="2023-10-16T14:26:07.987" v="1242" actId="2696"/>
        <pc:sldMkLst>
          <pc:docMk/>
          <pc:sldMk cId="1917996601" sldId="374"/>
        </pc:sldMkLst>
      </pc:sldChg>
      <pc:sldChg chg="addSp delSp modSp mod modClrScheme delAnim modAnim chgLayout">
        <pc:chgData name="Ismail Hamaimou" userId="80059f75-3654-4a90-80f3-b322049ec4be" providerId="ADAL" clId="{E4A1429A-01B7-4DA0-9C6D-A7B00E27A7FD}" dt="2023-10-17T14:05:36.200" v="1472" actId="14100"/>
        <pc:sldMkLst>
          <pc:docMk/>
          <pc:sldMk cId="4170832583" sldId="381"/>
        </pc:sldMkLst>
        <pc:spChg chg="add del mod ord">
          <ac:chgData name="Ismail Hamaimou" userId="80059f75-3654-4a90-80f3-b322049ec4be" providerId="ADAL" clId="{E4A1429A-01B7-4DA0-9C6D-A7B00E27A7FD}" dt="2023-10-16T13:05:56.265" v="789" actId="478"/>
          <ac:spMkLst>
            <pc:docMk/>
            <pc:sldMk cId="4170832583" sldId="381"/>
            <ac:spMk id="2" creationId="{51D1C99D-FED1-6E53-3DAF-9633694D7EB4}"/>
          </ac:spMkLst>
        </pc:spChg>
        <pc:spChg chg="mod">
          <ac:chgData name="Ismail Hamaimou" userId="80059f75-3654-4a90-80f3-b322049ec4be" providerId="ADAL" clId="{E4A1429A-01B7-4DA0-9C6D-A7B00E27A7FD}" dt="2023-10-16T13:06:11.489" v="793" actId="1076"/>
          <ac:spMkLst>
            <pc:docMk/>
            <pc:sldMk cId="4170832583" sldId="381"/>
            <ac:spMk id="3" creationId="{00000000-0000-0000-0000-000000000000}"/>
          </ac:spMkLst>
        </pc:spChg>
        <pc:spChg chg="add del mod ord">
          <ac:chgData name="Ismail Hamaimou" userId="80059f75-3654-4a90-80f3-b322049ec4be" providerId="ADAL" clId="{E4A1429A-01B7-4DA0-9C6D-A7B00E27A7FD}" dt="2023-10-16T13:06:15.583" v="794" actId="478"/>
          <ac:spMkLst>
            <pc:docMk/>
            <pc:sldMk cId="4170832583" sldId="381"/>
            <ac:spMk id="5" creationId="{7FC44B6F-E367-D9A8-F198-78137C1182D2}"/>
          </ac:spMkLst>
        </pc:spChg>
        <pc:spChg chg="add del mod ord">
          <ac:chgData name="Ismail Hamaimou" userId="80059f75-3654-4a90-80f3-b322049ec4be" providerId="ADAL" clId="{E4A1429A-01B7-4DA0-9C6D-A7B00E27A7FD}" dt="2023-10-16T13:06:00.256" v="791" actId="478"/>
          <ac:spMkLst>
            <pc:docMk/>
            <pc:sldMk cId="4170832583" sldId="381"/>
            <ac:spMk id="6" creationId="{7E994D6B-C1C9-5E6F-87B7-06C2350DC63E}"/>
          </ac:spMkLst>
        </pc:spChg>
        <pc:spChg chg="add mod">
          <ac:chgData name="Ismail Hamaimou" userId="80059f75-3654-4a90-80f3-b322049ec4be" providerId="ADAL" clId="{E4A1429A-01B7-4DA0-9C6D-A7B00E27A7FD}" dt="2023-10-17T14:05:36.200" v="1472" actId="14100"/>
          <ac:spMkLst>
            <pc:docMk/>
            <pc:sldMk cId="4170832583" sldId="381"/>
            <ac:spMk id="9" creationId="{E2D120C7-D041-927F-0286-46D29464E1C2}"/>
          </ac:spMkLst>
        </pc:spChg>
        <pc:spChg chg="add del">
          <ac:chgData name="Ismail Hamaimou" userId="80059f75-3654-4a90-80f3-b322049ec4be" providerId="ADAL" clId="{E4A1429A-01B7-4DA0-9C6D-A7B00E27A7FD}" dt="2023-10-17T06:43:01.503" v="1366"/>
          <ac:spMkLst>
            <pc:docMk/>
            <pc:sldMk cId="4170832583" sldId="381"/>
            <ac:spMk id="10" creationId="{9AC23408-11D8-EFE0-B82E-7B046FC8E721}"/>
          </ac:spMkLst>
        </pc:spChg>
        <pc:spChg chg="del">
          <ac:chgData name="Ismail Hamaimou" userId="80059f75-3654-4a90-80f3-b322049ec4be" providerId="ADAL" clId="{E4A1429A-01B7-4DA0-9C6D-A7B00E27A7FD}" dt="2023-10-16T13:06:24.474" v="797" actId="478"/>
          <ac:spMkLst>
            <pc:docMk/>
            <pc:sldMk cId="4170832583" sldId="381"/>
            <ac:spMk id="15" creationId="{00000000-0000-0000-0000-000000000000}"/>
          </ac:spMkLst>
        </pc:spChg>
        <pc:picChg chg="del mod">
          <ac:chgData name="Ismail Hamaimou" userId="80059f75-3654-4a90-80f3-b322049ec4be" providerId="ADAL" clId="{E4A1429A-01B7-4DA0-9C6D-A7B00E27A7FD}" dt="2023-10-16T13:06:22.054" v="796" actId="478"/>
          <ac:picMkLst>
            <pc:docMk/>
            <pc:sldMk cId="4170832583" sldId="381"/>
            <ac:picMk id="4" creationId="{00000000-0000-0000-0000-000000000000}"/>
          </ac:picMkLst>
        </pc:picChg>
        <pc:picChg chg="add mod ord">
          <ac:chgData name="Ismail Hamaimou" userId="80059f75-3654-4a90-80f3-b322049ec4be" providerId="ADAL" clId="{E4A1429A-01B7-4DA0-9C6D-A7B00E27A7FD}" dt="2023-10-17T14:05:29.776" v="1470" actId="1076"/>
          <ac:picMkLst>
            <pc:docMk/>
            <pc:sldMk cId="4170832583" sldId="381"/>
            <ac:picMk id="4" creationId="{FBFE72F9-D8B2-84D3-7328-8377D77BCCE4}"/>
          </ac:picMkLst>
        </pc:picChg>
        <pc:picChg chg="add del mod">
          <ac:chgData name="Ismail Hamaimou" userId="80059f75-3654-4a90-80f3-b322049ec4be" providerId="ADAL" clId="{E4A1429A-01B7-4DA0-9C6D-A7B00E27A7FD}" dt="2023-10-17T14:05:10.111" v="1464" actId="21"/>
          <ac:picMkLst>
            <pc:docMk/>
            <pc:sldMk cId="4170832583" sldId="381"/>
            <ac:picMk id="8" creationId="{9519D8B6-5B5E-8ED0-3054-CF97AF5951B1}"/>
          </ac:picMkLst>
        </pc:picChg>
      </pc:sldChg>
      <pc:sldChg chg="addSp delSp modSp mod modClrScheme delAnim modAnim chgLayout">
        <pc:chgData name="Ismail Hamaimou" userId="80059f75-3654-4a90-80f3-b322049ec4be" providerId="ADAL" clId="{E4A1429A-01B7-4DA0-9C6D-A7B00E27A7FD}" dt="2023-10-18T07:00:24.781" v="1868" actId="1440"/>
        <pc:sldMkLst>
          <pc:docMk/>
          <pc:sldMk cId="3814290404" sldId="383"/>
        </pc:sldMkLst>
        <pc:spChg chg="add del mod ord">
          <ac:chgData name="Ismail Hamaimou" userId="80059f75-3654-4a90-80f3-b322049ec4be" providerId="ADAL" clId="{E4A1429A-01B7-4DA0-9C6D-A7B00E27A7FD}" dt="2023-10-16T14:36:04.078" v="1250" actId="478"/>
          <ac:spMkLst>
            <pc:docMk/>
            <pc:sldMk cId="3814290404" sldId="383"/>
            <ac:spMk id="2" creationId="{9AD453B3-6B78-2756-030C-46AA73ED938C}"/>
          </ac:spMkLst>
        </pc:spChg>
        <pc:spChg chg="mod">
          <ac:chgData name="Ismail Hamaimou" userId="80059f75-3654-4a90-80f3-b322049ec4be" providerId="ADAL" clId="{E4A1429A-01B7-4DA0-9C6D-A7B00E27A7FD}" dt="2023-10-16T14:38:25.869" v="1255" actId="14100"/>
          <ac:spMkLst>
            <pc:docMk/>
            <pc:sldMk cId="3814290404" sldId="383"/>
            <ac:spMk id="3" creationId="{00000000-0000-0000-0000-000000000000}"/>
          </ac:spMkLst>
        </pc:spChg>
        <pc:spChg chg="add del mod ord">
          <ac:chgData name="Ismail Hamaimou" userId="80059f75-3654-4a90-80f3-b322049ec4be" providerId="ADAL" clId="{E4A1429A-01B7-4DA0-9C6D-A7B00E27A7FD}" dt="2023-10-16T14:38:58.407" v="1256"/>
          <ac:spMkLst>
            <pc:docMk/>
            <pc:sldMk cId="3814290404" sldId="383"/>
            <ac:spMk id="4" creationId="{6110B4F2-A907-2480-2443-1B3807A6622B}"/>
          </ac:spMkLst>
        </pc:spChg>
        <pc:spChg chg="add del mod ord">
          <ac:chgData name="Ismail Hamaimou" userId="80059f75-3654-4a90-80f3-b322049ec4be" providerId="ADAL" clId="{E4A1429A-01B7-4DA0-9C6D-A7B00E27A7FD}" dt="2023-10-16T14:36:00.161" v="1249" actId="478"/>
          <ac:spMkLst>
            <pc:docMk/>
            <pc:sldMk cId="3814290404" sldId="383"/>
            <ac:spMk id="5" creationId="{84F78F3E-CD31-EB38-1003-B252563BAE08}"/>
          </ac:spMkLst>
        </pc:spChg>
        <pc:spChg chg="add mod">
          <ac:chgData name="Ismail Hamaimou" userId="80059f75-3654-4a90-80f3-b322049ec4be" providerId="ADAL" clId="{E4A1429A-01B7-4DA0-9C6D-A7B00E27A7FD}" dt="2023-10-16T14:45:01.224" v="1287" actId="1076"/>
          <ac:spMkLst>
            <pc:docMk/>
            <pc:sldMk cId="3814290404" sldId="383"/>
            <ac:spMk id="9" creationId="{462E3233-E52B-E685-2138-E94A4A7BD81D}"/>
          </ac:spMkLst>
        </pc:spChg>
        <pc:spChg chg="add mod">
          <ac:chgData name="Ismail Hamaimou" userId="80059f75-3654-4a90-80f3-b322049ec4be" providerId="ADAL" clId="{E4A1429A-01B7-4DA0-9C6D-A7B00E27A7FD}" dt="2023-10-16T14:45:02.652" v="1290" actId="14100"/>
          <ac:spMkLst>
            <pc:docMk/>
            <pc:sldMk cId="3814290404" sldId="383"/>
            <ac:spMk id="10" creationId="{3F0F4363-80A8-475C-D419-68E8B275D8C7}"/>
          </ac:spMkLst>
        </pc:spChg>
        <pc:spChg chg="del">
          <ac:chgData name="Ismail Hamaimou" userId="80059f75-3654-4a90-80f3-b322049ec4be" providerId="ADAL" clId="{E4A1429A-01B7-4DA0-9C6D-A7B00E27A7FD}" dt="2023-10-16T14:35:18.229" v="1247" actId="478"/>
          <ac:spMkLst>
            <pc:docMk/>
            <pc:sldMk cId="3814290404" sldId="383"/>
            <ac:spMk id="12" creationId="{00000000-0000-0000-0000-000000000000}"/>
          </ac:spMkLst>
        </pc:spChg>
        <pc:spChg chg="del mod">
          <ac:chgData name="Ismail Hamaimou" userId="80059f75-3654-4a90-80f3-b322049ec4be" providerId="ADAL" clId="{E4A1429A-01B7-4DA0-9C6D-A7B00E27A7FD}" dt="2023-10-16T14:35:18.229" v="1247" actId="478"/>
          <ac:spMkLst>
            <pc:docMk/>
            <pc:sldMk cId="3814290404" sldId="383"/>
            <ac:spMk id="14" creationId="{00000000-0000-0000-0000-000000000000}"/>
          </ac:spMkLst>
        </pc:spChg>
        <pc:spChg chg="add mod">
          <ac:chgData name="Ismail Hamaimou" userId="80059f75-3654-4a90-80f3-b322049ec4be" providerId="ADAL" clId="{E4A1429A-01B7-4DA0-9C6D-A7B00E27A7FD}" dt="2023-10-16T14:44:24.119" v="1278" actId="14100"/>
          <ac:spMkLst>
            <pc:docMk/>
            <pc:sldMk cId="3814290404" sldId="383"/>
            <ac:spMk id="15" creationId="{AAB93646-A283-EDE7-891C-BB3C66A987D9}"/>
          </ac:spMkLst>
        </pc:spChg>
        <pc:spChg chg="del mod">
          <ac:chgData name="Ismail Hamaimou" userId="80059f75-3654-4a90-80f3-b322049ec4be" providerId="ADAL" clId="{E4A1429A-01B7-4DA0-9C6D-A7B00E27A7FD}" dt="2023-10-16T14:35:18.229" v="1247" actId="478"/>
          <ac:spMkLst>
            <pc:docMk/>
            <pc:sldMk cId="3814290404" sldId="383"/>
            <ac:spMk id="16" creationId="{00000000-0000-0000-0000-000000000000}"/>
          </ac:spMkLst>
        </pc:spChg>
        <pc:spChg chg="add del">
          <ac:chgData name="Ismail Hamaimou" userId="80059f75-3654-4a90-80f3-b322049ec4be" providerId="ADAL" clId="{E4A1429A-01B7-4DA0-9C6D-A7B00E27A7FD}" dt="2023-10-17T06:43:01.503" v="1366"/>
          <ac:spMkLst>
            <pc:docMk/>
            <pc:sldMk cId="3814290404" sldId="383"/>
            <ac:spMk id="17" creationId="{BE018470-64EA-4976-AC62-185168C0722B}"/>
          </ac:spMkLst>
        </pc:spChg>
        <pc:picChg chg="del">
          <ac:chgData name="Ismail Hamaimou" userId="80059f75-3654-4a90-80f3-b322049ec4be" providerId="ADAL" clId="{E4A1429A-01B7-4DA0-9C6D-A7B00E27A7FD}" dt="2023-10-16T14:35:14.799" v="1246" actId="478"/>
          <ac:picMkLst>
            <pc:docMk/>
            <pc:sldMk cId="3814290404" sldId="383"/>
            <ac:picMk id="6" creationId="{00000000-0000-0000-0000-000000000000}"/>
          </ac:picMkLst>
        </pc:picChg>
        <pc:picChg chg="add mod">
          <ac:chgData name="Ismail Hamaimou" userId="80059f75-3654-4a90-80f3-b322049ec4be" providerId="ADAL" clId="{E4A1429A-01B7-4DA0-9C6D-A7B00E27A7FD}" dt="2023-10-16T14:45:03.209" v="1291" actId="14100"/>
          <ac:picMkLst>
            <pc:docMk/>
            <pc:sldMk cId="3814290404" sldId="383"/>
            <ac:picMk id="8" creationId="{479B0BBE-AC56-A10A-1D28-5657DE49C89C}"/>
          </ac:picMkLst>
        </pc:picChg>
        <pc:picChg chg="add mod modCrop">
          <ac:chgData name="Ismail Hamaimou" userId="80059f75-3654-4a90-80f3-b322049ec4be" providerId="ADAL" clId="{E4A1429A-01B7-4DA0-9C6D-A7B00E27A7FD}" dt="2023-10-18T07:00:24.781" v="1868" actId="1440"/>
          <ac:picMkLst>
            <pc:docMk/>
            <pc:sldMk cId="3814290404" sldId="383"/>
            <ac:picMk id="13" creationId="{E5509196-B4CB-57A0-8BEE-ADB2DC4C9976}"/>
          </ac:picMkLst>
        </pc:picChg>
      </pc:sldChg>
      <pc:sldChg chg="addSp delSp modSp mod modClrScheme delAnim modAnim chgLayout">
        <pc:chgData name="Ismail Hamaimou" userId="80059f75-3654-4a90-80f3-b322049ec4be" providerId="ADAL" clId="{E4A1429A-01B7-4DA0-9C6D-A7B00E27A7FD}" dt="2023-10-17T14:09:00.913" v="1477" actId="14100"/>
        <pc:sldMkLst>
          <pc:docMk/>
          <pc:sldMk cId="407435802" sldId="385"/>
        </pc:sldMkLst>
        <pc:spChg chg="mod">
          <ac:chgData name="Ismail Hamaimou" userId="80059f75-3654-4a90-80f3-b322049ec4be" providerId="ADAL" clId="{E4A1429A-01B7-4DA0-9C6D-A7B00E27A7FD}" dt="2023-10-16T14:01:57.842" v="1173" actId="1076"/>
          <ac:spMkLst>
            <pc:docMk/>
            <pc:sldMk cId="407435802" sldId="385"/>
            <ac:spMk id="3" creationId="{00000000-0000-0000-0000-000000000000}"/>
          </ac:spMkLst>
        </pc:spChg>
        <pc:spChg chg="add del mod ord">
          <ac:chgData name="Ismail Hamaimou" userId="80059f75-3654-4a90-80f3-b322049ec4be" providerId="ADAL" clId="{E4A1429A-01B7-4DA0-9C6D-A7B00E27A7FD}" dt="2023-10-16T14:01:43.953" v="1169" actId="478"/>
          <ac:spMkLst>
            <pc:docMk/>
            <pc:sldMk cId="407435802" sldId="385"/>
            <ac:spMk id="4" creationId="{4E9EDFA2-33C0-E33F-99E9-86CE5BC831BB}"/>
          </ac:spMkLst>
        </pc:spChg>
        <pc:spChg chg="add del mod ord">
          <ac:chgData name="Ismail Hamaimou" userId="80059f75-3654-4a90-80f3-b322049ec4be" providerId="ADAL" clId="{E4A1429A-01B7-4DA0-9C6D-A7B00E27A7FD}" dt="2023-10-16T14:01:30.975" v="1165" actId="478"/>
          <ac:spMkLst>
            <pc:docMk/>
            <pc:sldMk cId="407435802" sldId="385"/>
            <ac:spMk id="5" creationId="{FB58F114-D7C0-1522-DB09-C80577F3007F}"/>
          </ac:spMkLst>
        </pc:spChg>
        <pc:spChg chg="add del mod ord">
          <ac:chgData name="Ismail Hamaimou" userId="80059f75-3654-4a90-80f3-b322049ec4be" providerId="ADAL" clId="{E4A1429A-01B7-4DA0-9C6D-A7B00E27A7FD}" dt="2023-10-16T14:01:47.301" v="1170" actId="478"/>
          <ac:spMkLst>
            <pc:docMk/>
            <pc:sldMk cId="407435802" sldId="385"/>
            <ac:spMk id="6" creationId="{B26A938F-05FA-08C2-061E-BB3CC956F757}"/>
          </ac:spMkLst>
        </pc:spChg>
        <pc:spChg chg="del">
          <ac:chgData name="Ismail Hamaimou" userId="80059f75-3654-4a90-80f3-b322049ec4be" providerId="ADAL" clId="{E4A1429A-01B7-4DA0-9C6D-A7B00E27A7FD}" dt="2023-10-16T14:01:36.820" v="1168" actId="478"/>
          <ac:spMkLst>
            <pc:docMk/>
            <pc:sldMk cId="407435802" sldId="385"/>
            <ac:spMk id="10" creationId="{00000000-0000-0000-0000-000000000000}"/>
          </ac:spMkLst>
        </pc:spChg>
        <pc:spChg chg="add mod">
          <ac:chgData name="Ismail Hamaimou" userId="80059f75-3654-4a90-80f3-b322049ec4be" providerId="ADAL" clId="{E4A1429A-01B7-4DA0-9C6D-A7B00E27A7FD}" dt="2023-10-17T14:09:00.913" v="1477" actId="14100"/>
          <ac:spMkLst>
            <pc:docMk/>
            <pc:sldMk cId="407435802" sldId="385"/>
            <ac:spMk id="14" creationId="{E97B10CC-092B-21CD-61BC-C2BC749C64EF}"/>
          </ac:spMkLst>
        </pc:spChg>
        <pc:spChg chg="add del">
          <ac:chgData name="Ismail Hamaimou" userId="80059f75-3654-4a90-80f3-b322049ec4be" providerId="ADAL" clId="{E4A1429A-01B7-4DA0-9C6D-A7B00E27A7FD}" dt="2023-10-17T06:43:01.503" v="1366"/>
          <ac:spMkLst>
            <pc:docMk/>
            <pc:sldMk cId="407435802" sldId="385"/>
            <ac:spMk id="15" creationId="{ECEE7555-65FF-7941-EB75-B8A6D67D6A60}"/>
          </ac:spMkLst>
        </pc:spChg>
        <pc:grpChg chg="del mod">
          <ac:chgData name="Ismail Hamaimou" userId="80059f75-3654-4a90-80f3-b322049ec4be" providerId="ADAL" clId="{E4A1429A-01B7-4DA0-9C6D-A7B00E27A7FD}" dt="2023-10-16T14:01:34.688" v="1167" actId="478"/>
          <ac:grpSpMkLst>
            <pc:docMk/>
            <pc:sldMk cId="407435802" sldId="385"/>
            <ac:grpSpMk id="8" creationId="{00000000-0000-0000-0000-000000000000}"/>
          </ac:grpSpMkLst>
        </pc:grpChg>
        <pc:picChg chg="del">
          <ac:chgData name="Ismail Hamaimou" userId="80059f75-3654-4a90-80f3-b322049ec4be" providerId="ADAL" clId="{E4A1429A-01B7-4DA0-9C6D-A7B00E27A7FD}" dt="2023-10-16T14:01:32.741" v="1166" actId="478"/>
          <ac:picMkLst>
            <pc:docMk/>
            <pc:sldMk cId="407435802" sldId="385"/>
            <ac:picMk id="2" creationId="{00000000-0000-0000-0000-000000000000}"/>
          </ac:picMkLst>
        </pc:picChg>
        <pc:picChg chg="add mod">
          <ac:chgData name="Ismail Hamaimou" userId="80059f75-3654-4a90-80f3-b322049ec4be" providerId="ADAL" clId="{E4A1429A-01B7-4DA0-9C6D-A7B00E27A7FD}" dt="2023-10-16T14:04:29.546" v="1176" actId="1076"/>
          <ac:picMkLst>
            <pc:docMk/>
            <pc:sldMk cId="407435802" sldId="385"/>
            <ac:picMk id="11" creationId="{2ED80A4D-BFBF-8A78-4130-ACB467CE4415}"/>
          </ac:picMkLst>
        </pc:picChg>
      </pc:sldChg>
      <pc:sldChg chg="addSp delSp modSp mod modClrScheme delAnim modAnim chgLayout">
        <pc:chgData name="Ismail Hamaimou" userId="80059f75-3654-4a90-80f3-b322049ec4be" providerId="ADAL" clId="{E4A1429A-01B7-4DA0-9C6D-A7B00E27A7FD}" dt="2023-10-18T06:59:57.898" v="1867" actId="1440"/>
        <pc:sldMkLst>
          <pc:docMk/>
          <pc:sldMk cId="1701231975" sldId="386"/>
        </pc:sldMkLst>
        <pc:spChg chg="mod">
          <ac:chgData name="Ismail Hamaimou" userId="80059f75-3654-4a90-80f3-b322049ec4be" providerId="ADAL" clId="{E4A1429A-01B7-4DA0-9C6D-A7B00E27A7FD}" dt="2023-10-16T14:06:50.819" v="1195" actId="207"/>
          <ac:spMkLst>
            <pc:docMk/>
            <pc:sldMk cId="1701231975" sldId="386"/>
            <ac:spMk id="3" creationId="{00000000-0000-0000-0000-000000000000}"/>
          </ac:spMkLst>
        </pc:spChg>
        <pc:spChg chg="add del mod ord">
          <ac:chgData name="Ismail Hamaimou" userId="80059f75-3654-4a90-80f3-b322049ec4be" providerId="ADAL" clId="{E4A1429A-01B7-4DA0-9C6D-A7B00E27A7FD}" dt="2023-10-16T14:06:41.077" v="1193" actId="478"/>
          <ac:spMkLst>
            <pc:docMk/>
            <pc:sldMk cId="1701231975" sldId="386"/>
            <ac:spMk id="7" creationId="{25A685FF-A5E1-7648-0151-240A3892C891}"/>
          </ac:spMkLst>
        </pc:spChg>
        <pc:spChg chg="add del mod ord">
          <ac:chgData name="Ismail Hamaimou" userId="80059f75-3654-4a90-80f3-b322049ec4be" providerId="ADAL" clId="{E4A1429A-01B7-4DA0-9C6D-A7B00E27A7FD}" dt="2023-10-16T14:09:10.601" v="1196"/>
          <ac:spMkLst>
            <pc:docMk/>
            <pc:sldMk cId="1701231975" sldId="386"/>
            <ac:spMk id="9" creationId="{072F1668-1272-BBEF-5399-4B09F7548354}"/>
          </ac:spMkLst>
        </pc:spChg>
        <pc:spChg chg="add del mod ord">
          <ac:chgData name="Ismail Hamaimou" userId="80059f75-3654-4a90-80f3-b322049ec4be" providerId="ADAL" clId="{E4A1429A-01B7-4DA0-9C6D-A7B00E27A7FD}" dt="2023-10-16T14:06:36.086" v="1192" actId="478"/>
          <ac:spMkLst>
            <pc:docMk/>
            <pc:sldMk cId="1701231975" sldId="386"/>
            <ac:spMk id="14" creationId="{E524E2FA-4F76-FD5B-4549-24F61290A7B4}"/>
          </ac:spMkLst>
        </pc:spChg>
        <pc:spChg chg="add del mod">
          <ac:chgData name="Ismail Hamaimou" userId="80059f75-3654-4a90-80f3-b322049ec4be" providerId="ADAL" clId="{E4A1429A-01B7-4DA0-9C6D-A7B00E27A7FD}" dt="2023-10-16T14:09:53.160" v="1203" actId="478"/>
          <ac:spMkLst>
            <pc:docMk/>
            <pc:sldMk cId="1701231975" sldId="386"/>
            <ac:spMk id="20" creationId="{0CD074E6-771E-3A6D-B605-543858572B9F}"/>
          </ac:spMkLst>
        </pc:spChg>
        <pc:spChg chg="add mod">
          <ac:chgData name="Ismail Hamaimou" userId="80059f75-3654-4a90-80f3-b322049ec4be" providerId="ADAL" clId="{E4A1429A-01B7-4DA0-9C6D-A7B00E27A7FD}" dt="2023-10-17T14:11:25.137" v="1480" actId="14100"/>
          <ac:spMkLst>
            <pc:docMk/>
            <pc:sldMk cId="1701231975" sldId="386"/>
            <ac:spMk id="22" creationId="{83F413EC-89BD-C581-ABED-ACAEDE1A12F7}"/>
          </ac:spMkLst>
        </pc:spChg>
        <pc:spChg chg="add del">
          <ac:chgData name="Ismail Hamaimou" userId="80059f75-3654-4a90-80f3-b322049ec4be" providerId="ADAL" clId="{E4A1429A-01B7-4DA0-9C6D-A7B00E27A7FD}" dt="2023-10-17T06:43:01.503" v="1366"/>
          <ac:spMkLst>
            <pc:docMk/>
            <pc:sldMk cId="1701231975" sldId="386"/>
            <ac:spMk id="31" creationId="{C6D19D03-E1BF-EC8D-3C6E-E7A3FF58FBD8}"/>
          </ac:spMkLst>
        </pc:spChg>
        <pc:spChg chg="mod">
          <ac:chgData name="Ismail Hamaimou" userId="80059f75-3654-4a90-80f3-b322049ec4be" providerId="ADAL" clId="{E4A1429A-01B7-4DA0-9C6D-A7B00E27A7FD}" dt="2023-10-16T14:06:03.732" v="1188" actId="1076"/>
          <ac:spMkLst>
            <pc:docMk/>
            <pc:sldMk cId="1701231975" sldId="386"/>
            <ac:spMk id="6148" creationId="{00000000-0000-0000-0000-000000000000}"/>
          </ac:spMkLst>
        </pc:spChg>
        <pc:grpChg chg="del mod">
          <ac:chgData name="Ismail Hamaimou" userId="80059f75-3654-4a90-80f3-b322049ec4be" providerId="ADAL" clId="{E4A1429A-01B7-4DA0-9C6D-A7B00E27A7FD}" dt="2023-10-16T14:06:13.639" v="1190" actId="478"/>
          <ac:grpSpMkLst>
            <pc:docMk/>
            <pc:sldMk cId="1701231975" sldId="386"/>
            <ac:grpSpMk id="19" creationId="{00000000-0000-0000-0000-000000000000}"/>
          </ac:grpSpMkLst>
        </pc:grpChg>
        <pc:picChg chg="del">
          <ac:chgData name="Ismail Hamaimou" userId="80059f75-3654-4a90-80f3-b322049ec4be" providerId="ADAL" clId="{E4A1429A-01B7-4DA0-9C6D-A7B00E27A7FD}" dt="2023-10-16T14:05:40.803" v="1183" actId="478"/>
          <ac:picMkLst>
            <pc:docMk/>
            <pc:sldMk cId="1701231975" sldId="386"/>
            <ac:picMk id="2" creationId="{00000000-0000-0000-0000-000000000000}"/>
          </ac:picMkLst>
        </pc:picChg>
        <pc:picChg chg="del">
          <ac:chgData name="Ismail Hamaimou" userId="80059f75-3654-4a90-80f3-b322049ec4be" providerId="ADAL" clId="{E4A1429A-01B7-4DA0-9C6D-A7B00E27A7FD}" dt="2023-10-16T14:05:51.023" v="1184" actId="478"/>
          <ac:picMkLst>
            <pc:docMk/>
            <pc:sldMk cId="1701231975" sldId="386"/>
            <ac:picMk id="5" creationId="{00000000-0000-0000-0000-000000000000}"/>
          </ac:picMkLst>
        </pc:picChg>
        <pc:picChg chg="del">
          <ac:chgData name="Ismail Hamaimou" userId="80059f75-3654-4a90-80f3-b322049ec4be" providerId="ADAL" clId="{E4A1429A-01B7-4DA0-9C6D-A7B00E27A7FD}" dt="2023-10-16T14:05:53.301" v="1185" actId="478"/>
          <ac:picMkLst>
            <pc:docMk/>
            <pc:sldMk cId="1701231975" sldId="386"/>
            <ac:picMk id="6" creationId="{00000000-0000-0000-0000-000000000000}"/>
          </ac:picMkLst>
        </pc:picChg>
        <pc:picChg chg="del">
          <ac:chgData name="Ismail Hamaimou" userId="80059f75-3654-4a90-80f3-b322049ec4be" providerId="ADAL" clId="{E4A1429A-01B7-4DA0-9C6D-A7B00E27A7FD}" dt="2023-10-16T14:05:55.204" v="1186" actId="478"/>
          <ac:picMkLst>
            <pc:docMk/>
            <pc:sldMk cId="1701231975" sldId="386"/>
            <ac:picMk id="13" creationId="{00000000-0000-0000-0000-000000000000}"/>
          </ac:picMkLst>
        </pc:picChg>
        <pc:picChg chg="add del mod">
          <ac:chgData name="Ismail Hamaimou" userId="80059f75-3654-4a90-80f3-b322049ec4be" providerId="ADAL" clId="{E4A1429A-01B7-4DA0-9C6D-A7B00E27A7FD}" dt="2023-10-16T14:09:24.479" v="1200" actId="478"/>
          <ac:picMkLst>
            <pc:docMk/>
            <pc:sldMk cId="1701231975" sldId="386"/>
            <ac:picMk id="17" creationId="{9CB6652F-ED91-4CE0-C738-2E9F79E5D9E3}"/>
          </ac:picMkLst>
        </pc:picChg>
        <pc:picChg chg="add mod">
          <ac:chgData name="Ismail Hamaimou" userId="80059f75-3654-4a90-80f3-b322049ec4be" providerId="ADAL" clId="{E4A1429A-01B7-4DA0-9C6D-A7B00E27A7FD}" dt="2023-10-16T14:09:49.483" v="1202" actId="1076"/>
          <ac:picMkLst>
            <pc:docMk/>
            <pc:sldMk cId="1701231975" sldId="386"/>
            <ac:picMk id="21" creationId="{BEDEE198-FE06-121A-A4B7-B562311645E4}"/>
          </ac:picMkLst>
        </pc:picChg>
        <pc:picChg chg="add mod modCrop">
          <ac:chgData name="Ismail Hamaimou" userId="80059f75-3654-4a90-80f3-b322049ec4be" providerId="ADAL" clId="{E4A1429A-01B7-4DA0-9C6D-A7B00E27A7FD}" dt="2023-10-18T06:59:50.349" v="1866" actId="1440"/>
          <ac:picMkLst>
            <pc:docMk/>
            <pc:sldMk cId="1701231975" sldId="386"/>
            <ac:picMk id="25" creationId="{8A01550C-FBEA-1507-DE9A-444EE4D6737C}"/>
          </ac:picMkLst>
        </pc:picChg>
        <pc:picChg chg="add mod">
          <ac:chgData name="Ismail Hamaimou" userId="80059f75-3654-4a90-80f3-b322049ec4be" providerId="ADAL" clId="{E4A1429A-01B7-4DA0-9C6D-A7B00E27A7FD}" dt="2023-10-18T06:59:57.898" v="1867" actId="1440"/>
          <ac:picMkLst>
            <pc:docMk/>
            <pc:sldMk cId="1701231975" sldId="386"/>
            <ac:picMk id="30" creationId="{5D7B0057-4F1D-93B4-7103-D7C3A42A4920}"/>
          </ac:picMkLst>
        </pc:picChg>
        <pc:cxnChg chg="mod ord">
          <ac:chgData name="Ismail Hamaimou" userId="80059f75-3654-4a90-80f3-b322049ec4be" providerId="ADAL" clId="{E4A1429A-01B7-4DA0-9C6D-A7B00E27A7FD}" dt="2023-10-16T14:14:25.434" v="1222" actId="14100"/>
          <ac:cxnSpMkLst>
            <pc:docMk/>
            <pc:sldMk cId="1701231975" sldId="386"/>
            <ac:cxnSpMk id="8" creationId="{00000000-0000-0000-0000-000000000000}"/>
          </ac:cxnSpMkLst>
        </pc:cxnChg>
        <pc:cxnChg chg="mod ord">
          <ac:chgData name="Ismail Hamaimou" userId="80059f75-3654-4a90-80f3-b322049ec4be" providerId="ADAL" clId="{E4A1429A-01B7-4DA0-9C6D-A7B00E27A7FD}" dt="2023-10-16T14:15:09.856" v="1228" actId="14100"/>
          <ac:cxnSpMkLst>
            <pc:docMk/>
            <pc:sldMk cId="1701231975" sldId="386"/>
            <ac:cxnSpMk id="10" creationId="{00000000-0000-0000-0000-000000000000}"/>
          </ac:cxnSpMkLst>
        </pc:cxnChg>
        <pc:cxnChg chg="del mod">
          <ac:chgData name="Ismail Hamaimou" userId="80059f75-3654-4a90-80f3-b322049ec4be" providerId="ADAL" clId="{E4A1429A-01B7-4DA0-9C6D-A7B00E27A7FD}" dt="2023-10-16T14:11:05.235" v="1204" actId="478"/>
          <ac:cxnSpMkLst>
            <pc:docMk/>
            <pc:sldMk cId="1701231975" sldId="386"/>
            <ac:cxnSpMk id="15" creationId="{00000000-0000-0000-0000-000000000000}"/>
          </ac:cxnSpMkLst>
        </pc:cxnChg>
      </pc:sldChg>
      <pc:sldChg chg="del ord">
        <pc:chgData name="Ismail Hamaimou" userId="80059f75-3654-4a90-80f3-b322049ec4be" providerId="ADAL" clId="{E4A1429A-01B7-4DA0-9C6D-A7B00E27A7FD}" dt="2023-10-16T14:26:00.540" v="1241" actId="2696"/>
        <pc:sldMkLst>
          <pc:docMk/>
          <pc:sldMk cId="2139335865" sldId="387"/>
        </pc:sldMkLst>
      </pc:sldChg>
      <pc:sldChg chg="addSp delSp modSp mod">
        <pc:chgData name="Ismail Hamaimou" userId="80059f75-3654-4a90-80f3-b322049ec4be" providerId="ADAL" clId="{E4A1429A-01B7-4DA0-9C6D-A7B00E27A7FD}" dt="2023-10-17T13:53:26.375" v="1385" actId="1076"/>
        <pc:sldMkLst>
          <pc:docMk/>
          <pc:sldMk cId="478600241" sldId="388"/>
        </pc:sldMkLst>
        <pc:picChg chg="add mod">
          <ac:chgData name="Ismail Hamaimou" userId="80059f75-3654-4a90-80f3-b322049ec4be" providerId="ADAL" clId="{E4A1429A-01B7-4DA0-9C6D-A7B00E27A7FD}" dt="2023-10-17T13:53:26.375" v="1385" actId="1076"/>
          <ac:picMkLst>
            <pc:docMk/>
            <pc:sldMk cId="478600241" sldId="388"/>
            <ac:picMk id="2" creationId="{11766D18-2DBC-03DE-6B2C-EBCA76CD304B}"/>
          </ac:picMkLst>
        </pc:picChg>
        <pc:picChg chg="del mod">
          <ac:chgData name="Ismail Hamaimou" userId="80059f75-3654-4a90-80f3-b322049ec4be" providerId="ADAL" clId="{E4A1429A-01B7-4DA0-9C6D-A7B00E27A7FD}" dt="2023-10-17T13:53:00.304" v="1380" actId="478"/>
          <ac:picMkLst>
            <pc:docMk/>
            <pc:sldMk cId="478600241" sldId="388"/>
            <ac:picMk id="8" creationId="{0FBAC234-245E-BC38-EC31-C20B9594FC72}"/>
          </ac:picMkLst>
        </pc:picChg>
      </pc:sldChg>
      <pc:sldChg chg="modSp mod">
        <pc:chgData name="Ismail Hamaimou" userId="80059f75-3654-4a90-80f3-b322049ec4be" providerId="ADAL" clId="{E4A1429A-01B7-4DA0-9C6D-A7B00E27A7FD}" dt="2023-10-18T07:08:50.770" v="1888" actId="1076"/>
        <pc:sldMkLst>
          <pc:docMk/>
          <pc:sldMk cId="23271639" sldId="390"/>
        </pc:sldMkLst>
        <pc:spChg chg="mod">
          <ac:chgData name="Ismail Hamaimou" userId="80059f75-3654-4a90-80f3-b322049ec4be" providerId="ADAL" clId="{E4A1429A-01B7-4DA0-9C6D-A7B00E27A7FD}" dt="2023-10-17T13:55:20.921" v="1386" actId="1076"/>
          <ac:spMkLst>
            <pc:docMk/>
            <pc:sldMk cId="23271639" sldId="390"/>
            <ac:spMk id="2" creationId="{203D63AD-E376-E863-B406-D75A6A85C965}"/>
          </ac:spMkLst>
        </pc:spChg>
        <pc:spChg chg="mod">
          <ac:chgData name="Ismail Hamaimou" userId="80059f75-3654-4a90-80f3-b322049ec4be" providerId="ADAL" clId="{E4A1429A-01B7-4DA0-9C6D-A7B00E27A7FD}" dt="2023-10-17T13:55:39.965" v="1390" actId="1076"/>
          <ac:spMkLst>
            <pc:docMk/>
            <pc:sldMk cId="23271639" sldId="390"/>
            <ac:spMk id="4" creationId="{01AE9598-3276-B77D-06CA-61742EBE4735}"/>
          </ac:spMkLst>
        </pc:spChg>
        <pc:picChg chg="mod ord modCrop">
          <ac:chgData name="Ismail Hamaimou" userId="80059f75-3654-4a90-80f3-b322049ec4be" providerId="ADAL" clId="{E4A1429A-01B7-4DA0-9C6D-A7B00E27A7FD}" dt="2023-10-17T13:56:59.555" v="1410" actId="732"/>
          <ac:picMkLst>
            <pc:docMk/>
            <pc:sldMk cId="23271639" sldId="390"/>
            <ac:picMk id="6" creationId="{4D4F4685-83C5-E6F4-BCBF-E953F8C4702D}"/>
          </ac:picMkLst>
        </pc:picChg>
        <pc:picChg chg="mod">
          <ac:chgData name="Ismail Hamaimou" userId="80059f75-3654-4a90-80f3-b322049ec4be" providerId="ADAL" clId="{E4A1429A-01B7-4DA0-9C6D-A7B00E27A7FD}" dt="2023-10-17T13:55:39.965" v="1390" actId="1076"/>
          <ac:picMkLst>
            <pc:docMk/>
            <pc:sldMk cId="23271639" sldId="390"/>
            <ac:picMk id="7" creationId="{580595C6-BE1C-0126-C19C-01737F0A3456}"/>
          </ac:picMkLst>
        </pc:picChg>
        <pc:picChg chg="mod ord">
          <ac:chgData name="Ismail Hamaimou" userId="80059f75-3654-4a90-80f3-b322049ec4be" providerId="ADAL" clId="{E4A1429A-01B7-4DA0-9C6D-A7B00E27A7FD}" dt="2023-10-17T13:56:30.971" v="1405" actId="167"/>
          <ac:picMkLst>
            <pc:docMk/>
            <pc:sldMk cId="23271639" sldId="390"/>
            <ac:picMk id="8" creationId="{0C6CA6C9-3E86-EAB5-A380-54261C0C6C62}"/>
          </ac:picMkLst>
        </pc:picChg>
        <pc:picChg chg="mod ord">
          <ac:chgData name="Ismail Hamaimou" userId="80059f75-3654-4a90-80f3-b322049ec4be" providerId="ADAL" clId="{E4A1429A-01B7-4DA0-9C6D-A7B00E27A7FD}" dt="2023-10-17T13:56:45.547" v="1408" actId="167"/>
          <ac:picMkLst>
            <pc:docMk/>
            <pc:sldMk cId="23271639" sldId="390"/>
            <ac:picMk id="10" creationId="{0431C1DB-5538-975F-4742-7962076BEA98}"/>
          </ac:picMkLst>
        </pc:picChg>
        <pc:picChg chg="mod ord">
          <ac:chgData name="Ismail Hamaimou" userId="80059f75-3654-4a90-80f3-b322049ec4be" providerId="ADAL" clId="{E4A1429A-01B7-4DA0-9C6D-A7B00E27A7FD}" dt="2023-10-17T13:56:37.364" v="1406" actId="1076"/>
          <ac:picMkLst>
            <pc:docMk/>
            <pc:sldMk cId="23271639" sldId="390"/>
            <ac:picMk id="12" creationId="{867D1FC2-9817-3D49-7EB6-8A5D10DACF3E}"/>
          </ac:picMkLst>
        </pc:picChg>
        <pc:picChg chg="mod ord">
          <ac:chgData name="Ismail Hamaimou" userId="80059f75-3654-4a90-80f3-b322049ec4be" providerId="ADAL" clId="{E4A1429A-01B7-4DA0-9C6D-A7B00E27A7FD}" dt="2023-10-18T07:08:50.770" v="1888" actId="1076"/>
          <ac:picMkLst>
            <pc:docMk/>
            <pc:sldMk cId="23271639" sldId="390"/>
            <ac:picMk id="14" creationId="{9BE45D01-829E-6F0F-C02D-762272AC9D2C}"/>
          </ac:picMkLst>
        </pc:picChg>
      </pc:sldChg>
      <pc:sldChg chg="addSp delSp modSp mod">
        <pc:chgData name="Ismail Hamaimou" userId="80059f75-3654-4a90-80f3-b322049ec4be" providerId="ADAL" clId="{E4A1429A-01B7-4DA0-9C6D-A7B00E27A7FD}" dt="2023-10-18T07:04:46.615" v="1885" actId="1440"/>
        <pc:sldMkLst>
          <pc:docMk/>
          <pc:sldMk cId="568297723" sldId="391"/>
        </pc:sldMkLst>
        <pc:spChg chg="add del">
          <ac:chgData name="Ismail Hamaimou" userId="80059f75-3654-4a90-80f3-b322049ec4be" providerId="ADAL" clId="{E4A1429A-01B7-4DA0-9C6D-A7B00E27A7FD}" dt="2023-10-17T06:43:01.503" v="1366"/>
          <ac:spMkLst>
            <pc:docMk/>
            <pc:sldMk cId="568297723" sldId="391"/>
            <ac:spMk id="2" creationId="{8F1A3E81-8A84-A49A-8C3A-4C047DF7B7F4}"/>
          </ac:spMkLst>
        </pc:spChg>
        <pc:picChg chg="mod">
          <ac:chgData name="Ismail Hamaimou" userId="80059f75-3654-4a90-80f3-b322049ec4be" providerId="ADAL" clId="{E4A1429A-01B7-4DA0-9C6D-A7B00E27A7FD}" dt="2023-10-18T07:04:46.615" v="1885" actId="1440"/>
          <ac:picMkLst>
            <pc:docMk/>
            <pc:sldMk cId="568297723" sldId="391"/>
            <ac:picMk id="28" creationId="{40EAC5E2-F194-766C-BD15-C0BA0D65645A}"/>
          </ac:picMkLst>
        </pc:picChg>
        <pc:picChg chg="mod">
          <ac:chgData name="Ismail Hamaimou" userId="80059f75-3654-4a90-80f3-b322049ec4be" providerId="ADAL" clId="{E4A1429A-01B7-4DA0-9C6D-A7B00E27A7FD}" dt="2023-10-18T07:04:46.143" v="1884" actId="1440"/>
          <ac:picMkLst>
            <pc:docMk/>
            <pc:sldMk cId="568297723" sldId="391"/>
            <ac:picMk id="31" creationId="{CA37532E-9301-3CE3-7334-FCB9A307000B}"/>
          </ac:picMkLst>
        </pc:picChg>
        <pc:picChg chg="mod">
          <ac:chgData name="Ismail Hamaimou" userId="80059f75-3654-4a90-80f3-b322049ec4be" providerId="ADAL" clId="{E4A1429A-01B7-4DA0-9C6D-A7B00E27A7FD}" dt="2023-10-18T07:04:45.655" v="1883" actId="1440"/>
          <ac:picMkLst>
            <pc:docMk/>
            <pc:sldMk cId="568297723" sldId="391"/>
            <ac:picMk id="32" creationId="{1E56793D-3537-AA29-3530-EFE6B8F77239}"/>
          </ac:picMkLst>
        </pc:picChg>
      </pc:sldChg>
      <pc:sldChg chg="delSp mod delAnim">
        <pc:chgData name="Ismail Hamaimou" userId="80059f75-3654-4a90-80f3-b322049ec4be" providerId="ADAL" clId="{E4A1429A-01B7-4DA0-9C6D-A7B00E27A7FD}" dt="2023-10-17T06:50:09.367" v="1373" actId="478"/>
        <pc:sldMkLst>
          <pc:docMk/>
          <pc:sldMk cId="3077305974" sldId="392"/>
        </pc:sldMkLst>
        <pc:cxnChg chg="del">
          <ac:chgData name="Ismail Hamaimou" userId="80059f75-3654-4a90-80f3-b322049ec4be" providerId="ADAL" clId="{E4A1429A-01B7-4DA0-9C6D-A7B00E27A7FD}" dt="2023-10-17T06:50:09.367" v="1373" actId="478"/>
          <ac:cxnSpMkLst>
            <pc:docMk/>
            <pc:sldMk cId="3077305974" sldId="392"/>
            <ac:cxnSpMk id="9" creationId="{8747495B-CDEF-82CD-E609-0E92366732EC}"/>
          </ac:cxnSpMkLst>
        </pc:cxnChg>
      </pc:sldChg>
      <pc:sldChg chg="modSp mod">
        <pc:chgData name="Ismail Hamaimou" userId="80059f75-3654-4a90-80f3-b322049ec4be" providerId="ADAL" clId="{E4A1429A-01B7-4DA0-9C6D-A7B00E27A7FD}" dt="2023-10-17T06:43:06.788" v="1368" actId="1076"/>
        <pc:sldMkLst>
          <pc:docMk/>
          <pc:sldMk cId="1952979629" sldId="393"/>
        </pc:sldMkLst>
        <pc:spChg chg="mod">
          <ac:chgData name="Ismail Hamaimou" userId="80059f75-3654-4a90-80f3-b322049ec4be" providerId="ADAL" clId="{E4A1429A-01B7-4DA0-9C6D-A7B00E27A7FD}" dt="2023-10-17T06:43:06.788" v="1368" actId="1076"/>
          <ac:spMkLst>
            <pc:docMk/>
            <pc:sldMk cId="1952979629" sldId="393"/>
            <ac:spMk id="5" creationId="{2B3C1051-A5EE-5A2A-41E0-D6E85D4EE58A}"/>
          </ac:spMkLst>
        </pc:spChg>
      </pc:sldChg>
      <pc:sldChg chg="delSp modSp mod delAnim">
        <pc:chgData name="Ismail Hamaimou" userId="80059f75-3654-4a90-80f3-b322049ec4be" providerId="ADAL" clId="{E4A1429A-01B7-4DA0-9C6D-A7B00E27A7FD}" dt="2023-10-17T13:58:28.348" v="1412" actId="207"/>
        <pc:sldMkLst>
          <pc:docMk/>
          <pc:sldMk cId="3552111467" sldId="394"/>
        </pc:sldMkLst>
        <pc:spChg chg="mod">
          <ac:chgData name="Ismail Hamaimou" userId="80059f75-3654-4a90-80f3-b322049ec4be" providerId="ADAL" clId="{E4A1429A-01B7-4DA0-9C6D-A7B00E27A7FD}" dt="2023-10-17T13:58:28.348" v="1412" actId="207"/>
          <ac:spMkLst>
            <pc:docMk/>
            <pc:sldMk cId="3552111467" sldId="394"/>
            <ac:spMk id="2" creationId="{2A9D783E-5DC9-D35A-8163-0086409FBDA9}"/>
          </ac:spMkLst>
        </pc:spChg>
        <pc:cxnChg chg="del">
          <ac:chgData name="Ismail Hamaimou" userId="80059f75-3654-4a90-80f3-b322049ec4be" providerId="ADAL" clId="{E4A1429A-01B7-4DA0-9C6D-A7B00E27A7FD}" dt="2023-10-17T06:50:25.225" v="1374" actId="478"/>
          <ac:cxnSpMkLst>
            <pc:docMk/>
            <pc:sldMk cId="3552111467" sldId="394"/>
            <ac:cxnSpMk id="9" creationId="{8747495B-CDEF-82CD-E609-0E92366732EC}"/>
          </ac:cxnSpMkLst>
        </pc:cxnChg>
      </pc:sldChg>
      <pc:sldChg chg="addSp delSp modSp add mod delAnim modAnim">
        <pc:chgData name="Ismail Hamaimou" userId="80059f75-3654-4a90-80f3-b322049ec4be" providerId="ADAL" clId="{E4A1429A-01B7-4DA0-9C6D-A7B00E27A7FD}" dt="2023-10-17T06:50:29.184" v="1375" actId="478"/>
        <pc:sldMkLst>
          <pc:docMk/>
          <pc:sldMk cId="1052333934" sldId="395"/>
        </pc:sldMkLst>
        <pc:spChg chg="mod">
          <ac:chgData name="Ismail Hamaimou" userId="80059f75-3654-4a90-80f3-b322049ec4be" providerId="ADAL" clId="{E4A1429A-01B7-4DA0-9C6D-A7B00E27A7FD}" dt="2023-10-16T08:13:35.552" v="15" actId="207"/>
          <ac:spMkLst>
            <pc:docMk/>
            <pc:sldMk cId="1052333934" sldId="395"/>
            <ac:spMk id="2" creationId="{2A9D783E-5DC9-D35A-8163-0086409FBDA9}"/>
          </ac:spMkLst>
        </pc:spChg>
        <pc:spChg chg="add del mod">
          <ac:chgData name="Ismail Hamaimou" userId="80059f75-3654-4a90-80f3-b322049ec4be" providerId="ADAL" clId="{E4A1429A-01B7-4DA0-9C6D-A7B00E27A7FD}" dt="2023-10-16T08:18:36.700" v="16"/>
          <ac:spMkLst>
            <pc:docMk/>
            <pc:sldMk cId="1052333934" sldId="395"/>
            <ac:spMk id="4" creationId="{1892CD20-02BF-362B-6AE7-F35080F1F6C6}"/>
          </ac:spMkLst>
        </pc:spChg>
        <pc:spChg chg="add mod">
          <ac:chgData name="Ismail Hamaimou" userId="80059f75-3654-4a90-80f3-b322049ec4be" providerId="ADAL" clId="{E4A1429A-01B7-4DA0-9C6D-A7B00E27A7FD}" dt="2023-10-16T08:22:51.674" v="52" actId="1076"/>
          <ac:spMkLst>
            <pc:docMk/>
            <pc:sldMk cId="1052333934" sldId="395"/>
            <ac:spMk id="16" creationId="{CF1A65A3-797D-488F-00C1-E070A7EE5B24}"/>
          </ac:spMkLst>
        </pc:spChg>
        <pc:spChg chg="add mod">
          <ac:chgData name="Ismail Hamaimou" userId="80059f75-3654-4a90-80f3-b322049ec4be" providerId="ADAL" clId="{E4A1429A-01B7-4DA0-9C6D-A7B00E27A7FD}" dt="2023-10-16T08:27:15.579" v="79" actId="1076"/>
          <ac:spMkLst>
            <pc:docMk/>
            <pc:sldMk cId="1052333934" sldId="395"/>
            <ac:spMk id="19" creationId="{57F18236-8083-10BD-B3E9-06F2741C8D46}"/>
          </ac:spMkLst>
        </pc:spChg>
        <pc:spChg chg="add mod">
          <ac:chgData name="Ismail Hamaimou" userId="80059f75-3654-4a90-80f3-b322049ec4be" providerId="ADAL" clId="{E4A1429A-01B7-4DA0-9C6D-A7B00E27A7FD}" dt="2023-10-16T08:28:40.034" v="84" actId="14100"/>
          <ac:spMkLst>
            <pc:docMk/>
            <pc:sldMk cId="1052333934" sldId="395"/>
            <ac:spMk id="28" creationId="{D28EE824-060B-3F2D-694A-338D1D58BE63}"/>
          </ac:spMkLst>
        </pc:spChg>
        <pc:spChg chg="add mod">
          <ac:chgData name="Ismail Hamaimou" userId="80059f75-3654-4a90-80f3-b322049ec4be" providerId="ADAL" clId="{E4A1429A-01B7-4DA0-9C6D-A7B00E27A7FD}" dt="2023-10-16T08:26:53.558" v="77" actId="14100"/>
          <ac:spMkLst>
            <pc:docMk/>
            <pc:sldMk cId="1052333934" sldId="395"/>
            <ac:spMk id="35" creationId="{9370603A-56A3-AD21-632B-D47FE12A1E4F}"/>
          </ac:spMkLst>
        </pc:spChg>
        <pc:spChg chg="add mod">
          <ac:chgData name="Ismail Hamaimou" userId="80059f75-3654-4a90-80f3-b322049ec4be" providerId="ADAL" clId="{E4A1429A-01B7-4DA0-9C6D-A7B00E27A7FD}" dt="2023-10-16T08:30:43.422" v="100" actId="1076"/>
          <ac:spMkLst>
            <pc:docMk/>
            <pc:sldMk cId="1052333934" sldId="395"/>
            <ac:spMk id="48" creationId="{11BD218D-A234-1607-314B-8B3113A1085B}"/>
          </ac:spMkLst>
        </pc:spChg>
        <pc:picChg chg="del">
          <ac:chgData name="Ismail Hamaimou" userId="80059f75-3654-4a90-80f3-b322049ec4be" providerId="ADAL" clId="{E4A1429A-01B7-4DA0-9C6D-A7B00E27A7FD}" dt="2023-10-16T08:12:45.015" v="1" actId="478"/>
          <ac:picMkLst>
            <pc:docMk/>
            <pc:sldMk cId="1052333934" sldId="395"/>
            <ac:picMk id="7" creationId="{D98BBCB0-BDEA-48FF-980C-8202166C582F}"/>
          </ac:picMkLst>
        </pc:picChg>
        <pc:picChg chg="add mod">
          <ac:chgData name="Ismail Hamaimou" userId="80059f75-3654-4a90-80f3-b322049ec4be" providerId="ADAL" clId="{E4A1429A-01B7-4DA0-9C6D-A7B00E27A7FD}" dt="2023-10-16T08:20:31.411" v="36" actId="14100"/>
          <ac:picMkLst>
            <pc:docMk/>
            <pc:sldMk cId="1052333934" sldId="395"/>
            <ac:picMk id="10" creationId="{3672B341-39C3-AAC5-0E96-265FC5782D22}"/>
          </ac:picMkLst>
        </pc:picChg>
        <pc:picChg chg="add mod">
          <ac:chgData name="Ismail Hamaimou" userId="80059f75-3654-4a90-80f3-b322049ec4be" providerId="ADAL" clId="{E4A1429A-01B7-4DA0-9C6D-A7B00E27A7FD}" dt="2023-10-16T08:20:38.352" v="37" actId="1076"/>
          <ac:picMkLst>
            <pc:docMk/>
            <pc:sldMk cId="1052333934" sldId="395"/>
            <ac:picMk id="13" creationId="{939830DD-544F-87EA-15C5-D6793DB94DD3}"/>
          </ac:picMkLst>
        </pc:picChg>
        <pc:picChg chg="add mod">
          <ac:chgData name="Ismail Hamaimou" userId="80059f75-3654-4a90-80f3-b322049ec4be" providerId="ADAL" clId="{E4A1429A-01B7-4DA0-9C6D-A7B00E27A7FD}" dt="2023-10-16T08:30:35.493" v="99" actId="1076"/>
          <ac:picMkLst>
            <pc:docMk/>
            <pc:sldMk cId="1052333934" sldId="395"/>
            <ac:picMk id="15" creationId="{430FE092-4D12-5B00-D898-3E1F70F3D1B7}"/>
          </ac:picMkLst>
        </pc:picChg>
        <pc:cxnChg chg="del">
          <ac:chgData name="Ismail Hamaimou" userId="80059f75-3654-4a90-80f3-b322049ec4be" providerId="ADAL" clId="{E4A1429A-01B7-4DA0-9C6D-A7B00E27A7FD}" dt="2023-10-16T08:12:56.322" v="2" actId="478"/>
          <ac:cxnSpMkLst>
            <pc:docMk/>
            <pc:sldMk cId="1052333934" sldId="395"/>
            <ac:cxnSpMk id="8" creationId="{1C83BD7B-DD6E-C93F-3237-0C6253734CFC}"/>
          </ac:cxnSpMkLst>
        </pc:cxnChg>
        <pc:cxnChg chg="del">
          <ac:chgData name="Ismail Hamaimou" userId="80059f75-3654-4a90-80f3-b322049ec4be" providerId="ADAL" clId="{E4A1429A-01B7-4DA0-9C6D-A7B00E27A7FD}" dt="2023-10-17T06:50:29.184" v="1375" actId="478"/>
          <ac:cxnSpMkLst>
            <pc:docMk/>
            <pc:sldMk cId="1052333934" sldId="395"/>
            <ac:cxnSpMk id="9" creationId="{8747495B-CDEF-82CD-E609-0E92366732EC}"/>
          </ac:cxnSpMkLst>
        </pc:cxnChg>
        <pc:cxnChg chg="del">
          <ac:chgData name="Ismail Hamaimou" userId="80059f75-3654-4a90-80f3-b322049ec4be" providerId="ADAL" clId="{E4A1429A-01B7-4DA0-9C6D-A7B00E27A7FD}" dt="2023-10-16T08:12:56.322" v="2" actId="478"/>
          <ac:cxnSpMkLst>
            <pc:docMk/>
            <pc:sldMk cId="1052333934" sldId="395"/>
            <ac:cxnSpMk id="12" creationId="{398AD0B2-5619-F89A-4842-55085E3FDA11}"/>
          </ac:cxnSpMkLst>
        </pc:cxnChg>
        <pc:cxnChg chg="add mod">
          <ac:chgData name="Ismail Hamaimou" userId="80059f75-3654-4a90-80f3-b322049ec4be" providerId="ADAL" clId="{E4A1429A-01B7-4DA0-9C6D-A7B00E27A7FD}" dt="2023-10-16T08:23:47.089" v="57" actId="14100"/>
          <ac:cxnSpMkLst>
            <pc:docMk/>
            <pc:sldMk cId="1052333934" sldId="395"/>
            <ac:cxnSpMk id="17" creationId="{A0DCE1B7-6A5B-4A30-E557-66622F92016B}"/>
          </ac:cxnSpMkLst>
        </pc:cxnChg>
        <pc:cxnChg chg="add mod">
          <ac:chgData name="Ismail Hamaimou" userId="80059f75-3654-4a90-80f3-b322049ec4be" providerId="ADAL" clId="{E4A1429A-01B7-4DA0-9C6D-A7B00E27A7FD}" dt="2023-10-16T08:28:46.633" v="85" actId="14100"/>
          <ac:cxnSpMkLst>
            <pc:docMk/>
            <pc:sldMk cId="1052333934" sldId="395"/>
            <ac:cxnSpMk id="18" creationId="{E6CDDA1A-2988-8A89-9BDD-C3B42CF133F5}"/>
          </ac:cxnSpMkLst>
        </pc:cxnChg>
        <pc:cxnChg chg="add mod">
          <ac:chgData name="Ismail Hamaimou" userId="80059f75-3654-4a90-80f3-b322049ec4be" providerId="ADAL" clId="{E4A1429A-01B7-4DA0-9C6D-A7B00E27A7FD}" dt="2023-10-16T08:29:15.942" v="89" actId="14100"/>
          <ac:cxnSpMkLst>
            <pc:docMk/>
            <pc:sldMk cId="1052333934" sldId="395"/>
            <ac:cxnSpMk id="33" creationId="{510A62CD-0D11-13F9-3E65-F24CB0E24CC3}"/>
          </ac:cxnSpMkLst>
        </pc:cxnChg>
        <pc:cxnChg chg="add mod">
          <ac:chgData name="Ismail Hamaimou" userId="80059f75-3654-4a90-80f3-b322049ec4be" providerId="ADAL" clId="{E4A1429A-01B7-4DA0-9C6D-A7B00E27A7FD}" dt="2023-10-16T08:30:11.987" v="93" actId="14100"/>
          <ac:cxnSpMkLst>
            <pc:docMk/>
            <pc:sldMk cId="1052333934" sldId="395"/>
            <ac:cxnSpMk id="42" creationId="{A6584372-6B2E-6CA8-BACB-381827DD1743}"/>
          </ac:cxnSpMkLst>
        </pc:cxnChg>
        <pc:cxnChg chg="add mod">
          <ac:chgData name="Ismail Hamaimou" userId="80059f75-3654-4a90-80f3-b322049ec4be" providerId="ADAL" clId="{E4A1429A-01B7-4DA0-9C6D-A7B00E27A7FD}" dt="2023-10-16T08:30:56.557" v="102" actId="14100"/>
          <ac:cxnSpMkLst>
            <pc:docMk/>
            <pc:sldMk cId="1052333934" sldId="395"/>
            <ac:cxnSpMk id="46" creationId="{96887AC0-2B98-0D01-D376-CF1DA1221B5F}"/>
          </ac:cxnSpMkLst>
        </pc:cxnChg>
      </pc:sldChg>
      <pc:sldChg chg="addSp delSp modSp add mod delAnim modAnim">
        <pc:chgData name="Ismail Hamaimou" userId="80059f75-3654-4a90-80f3-b322049ec4be" providerId="ADAL" clId="{E4A1429A-01B7-4DA0-9C6D-A7B00E27A7FD}" dt="2023-10-17T06:50:46.687" v="1377" actId="478"/>
        <pc:sldMkLst>
          <pc:docMk/>
          <pc:sldMk cId="2400625570" sldId="396"/>
        </pc:sldMkLst>
        <pc:spChg chg="mod">
          <ac:chgData name="Ismail Hamaimou" userId="80059f75-3654-4a90-80f3-b322049ec4be" providerId="ADAL" clId="{E4A1429A-01B7-4DA0-9C6D-A7B00E27A7FD}" dt="2023-10-16T08:36:30.312" v="118" actId="207"/>
          <ac:spMkLst>
            <pc:docMk/>
            <pc:sldMk cId="2400625570" sldId="396"/>
            <ac:spMk id="2" creationId="{2A9D783E-5DC9-D35A-8163-0086409FBDA9}"/>
          </ac:spMkLst>
        </pc:spChg>
        <pc:spChg chg="add del mod">
          <ac:chgData name="Ismail Hamaimou" userId="80059f75-3654-4a90-80f3-b322049ec4be" providerId="ADAL" clId="{E4A1429A-01B7-4DA0-9C6D-A7B00E27A7FD}" dt="2023-10-16T08:34:31.758" v="106"/>
          <ac:spMkLst>
            <pc:docMk/>
            <pc:sldMk cId="2400625570" sldId="396"/>
            <ac:spMk id="4" creationId="{E8217E27-1F82-ACDA-8FAE-0FE7C4FE1A45}"/>
          </ac:spMkLst>
        </pc:spChg>
        <pc:spChg chg="del">
          <ac:chgData name="Ismail Hamaimou" userId="80059f75-3654-4a90-80f3-b322049ec4be" providerId="ADAL" clId="{E4A1429A-01B7-4DA0-9C6D-A7B00E27A7FD}" dt="2023-10-16T08:32:27.176" v="104" actId="478"/>
          <ac:spMkLst>
            <pc:docMk/>
            <pc:sldMk cId="2400625570" sldId="396"/>
            <ac:spMk id="5" creationId="{2B3C1051-A5EE-5A2A-41E0-D6E85D4EE58A}"/>
          </ac:spMkLst>
        </pc:spChg>
        <pc:spChg chg="add mod">
          <ac:chgData name="Ismail Hamaimou" userId="80059f75-3654-4a90-80f3-b322049ec4be" providerId="ADAL" clId="{E4A1429A-01B7-4DA0-9C6D-A7B00E27A7FD}" dt="2023-10-16T08:40:18.355" v="134" actId="1076"/>
          <ac:spMkLst>
            <pc:docMk/>
            <pc:sldMk cId="2400625570" sldId="396"/>
            <ac:spMk id="8" creationId="{585DDDA2-92AB-3728-F837-188576536484}"/>
          </ac:spMkLst>
        </pc:spChg>
        <pc:spChg chg="del">
          <ac:chgData name="Ismail Hamaimou" userId="80059f75-3654-4a90-80f3-b322049ec4be" providerId="ADAL" clId="{E4A1429A-01B7-4DA0-9C6D-A7B00E27A7FD}" dt="2023-10-16T08:32:36.505" v="105" actId="478"/>
          <ac:spMkLst>
            <pc:docMk/>
            <pc:sldMk cId="2400625570" sldId="396"/>
            <ac:spMk id="16" creationId="{CF1A65A3-797D-488F-00C1-E070A7EE5B24}"/>
          </ac:spMkLst>
        </pc:spChg>
        <pc:spChg chg="del">
          <ac:chgData name="Ismail Hamaimou" userId="80059f75-3654-4a90-80f3-b322049ec4be" providerId="ADAL" clId="{E4A1429A-01B7-4DA0-9C6D-A7B00E27A7FD}" dt="2023-10-16T08:32:27.176" v="104" actId="478"/>
          <ac:spMkLst>
            <pc:docMk/>
            <pc:sldMk cId="2400625570" sldId="396"/>
            <ac:spMk id="19" creationId="{57F18236-8083-10BD-B3E9-06F2741C8D46}"/>
          </ac:spMkLst>
        </pc:spChg>
        <pc:spChg chg="add del">
          <ac:chgData name="Ismail Hamaimou" userId="80059f75-3654-4a90-80f3-b322049ec4be" providerId="ADAL" clId="{E4A1429A-01B7-4DA0-9C6D-A7B00E27A7FD}" dt="2023-10-16T08:38:35.419" v="125" actId="22"/>
          <ac:spMkLst>
            <pc:docMk/>
            <pc:sldMk cId="2400625570" sldId="396"/>
            <ac:spMk id="23" creationId="{7A87EEE5-D83A-F077-270F-28065279AC3E}"/>
          </ac:spMkLst>
        </pc:spChg>
        <pc:spChg chg="add mod">
          <ac:chgData name="Ismail Hamaimou" userId="80059f75-3654-4a90-80f3-b322049ec4be" providerId="ADAL" clId="{E4A1429A-01B7-4DA0-9C6D-A7B00E27A7FD}" dt="2023-10-16T08:40:40.603" v="136" actId="1076"/>
          <ac:spMkLst>
            <pc:docMk/>
            <pc:sldMk cId="2400625570" sldId="396"/>
            <ac:spMk id="24" creationId="{6CBE215F-C859-8862-B904-55938972A867}"/>
          </ac:spMkLst>
        </pc:spChg>
        <pc:spChg chg="add mod">
          <ac:chgData name="Ismail Hamaimou" userId="80059f75-3654-4a90-80f3-b322049ec4be" providerId="ADAL" clId="{E4A1429A-01B7-4DA0-9C6D-A7B00E27A7FD}" dt="2023-10-16T08:41:15.942" v="138" actId="1076"/>
          <ac:spMkLst>
            <pc:docMk/>
            <pc:sldMk cId="2400625570" sldId="396"/>
            <ac:spMk id="26" creationId="{FE1A7009-3B7B-F32F-9104-18664B145C81}"/>
          </ac:spMkLst>
        </pc:spChg>
        <pc:spChg chg="add del">
          <ac:chgData name="Ismail Hamaimou" userId="80059f75-3654-4a90-80f3-b322049ec4be" providerId="ADAL" clId="{E4A1429A-01B7-4DA0-9C6D-A7B00E27A7FD}" dt="2023-10-17T06:43:01.503" v="1366"/>
          <ac:spMkLst>
            <pc:docMk/>
            <pc:sldMk cId="2400625570" sldId="396"/>
            <ac:spMk id="27" creationId="{E542C583-9547-DF11-ED12-B8F951B1B3D4}"/>
          </ac:spMkLst>
        </pc:spChg>
        <pc:spChg chg="del">
          <ac:chgData name="Ismail Hamaimou" userId="80059f75-3654-4a90-80f3-b322049ec4be" providerId="ADAL" clId="{E4A1429A-01B7-4DA0-9C6D-A7B00E27A7FD}" dt="2023-10-16T08:32:36.505" v="105" actId="478"/>
          <ac:spMkLst>
            <pc:docMk/>
            <pc:sldMk cId="2400625570" sldId="396"/>
            <ac:spMk id="28" creationId="{D28EE824-060B-3F2D-694A-338D1D58BE63}"/>
          </ac:spMkLst>
        </pc:spChg>
        <pc:spChg chg="del">
          <ac:chgData name="Ismail Hamaimou" userId="80059f75-3654-4a90-80f3-b322049ec4be" providerId="ADAL" clId="{E4A1429A-01B7-4DA0-9C6D-A7B00E27A7FD}" dt="2023-10-16T08:32:27.176" v="104" actId="478"/>
          <ac:spMkLst>
            <pc:docMk/>
            <pc:sldMk cId="2400625570" sldId="396"/>
            <ac:spMk id="35" creationId="{9370603A-56A3-AD21-632B-D47FE12A1E4F}"/>
          </ac:spMkLst>
        </pc:spChg>
        <pc:spChg chg="del">
          <ac:chgData name="Ismail Hamaimou" userId="80059f75-3654-4a90-80f3-b322049ec4be" providerId="ADAL" clId="{E4A1429A-01B7-4DA0-9C6D-A7B00E27A7FD}" dt="2023-10-16T08:32:27.176" v="104" actId="478"/>
          <ac:spMkLst>
            <pc:docMk/>
            <pc:sldMk cId="2400625570" sldId="396"/>
            <ac:spMk id="48" creationId="{11BD218D-A234-1607-314B-8B3113A1085B}"/>
          </ac:spMkLst>
        </pc:spChg>
        <pc:picChg chg="add mod ord">
          <ac:chgData name="Ismail Hamaimou" userId="80059f75-3654-4a90-80f3-b322049ec4be" providerId="ADAL" clId="{E4A1429A-01B7-4DA0-9C6D-A7B00E27A7FD}" dt="2023-10-17T06:50:43.657" v="1376" actId="167"/>
          <ac:picMkLst>
            <pc:docMk/>
            <pc:sldMk cId="2400625570" sldId="396"/>
            <ac:picMk id="7" creationId="{404EB133-6950-2D40-1E44-E7419ACB9198}"/>
          </ac:picMkLst>
        </pc:picChg>
        <pc:picChg chg="del">
          <ac:chgData name="Ismail Hamaimou" userId="80059f75-3654-4a90-80f3-b322049ec4be" providerId="ADAL" clId="{E4A1429A-01B7-4DA0-9C6D-A7B00E27A7FD}" dt="2023-10-16T08:32:36.505" v="105" actId="478"/>
          <ac:picMkLst>
            <pc:docMk/>
            <pc:sldMk cId="2400625570" sldId="396"/>
            <ac:picMk id="10" creationId="{3672B341-39C3-AAC5-0E96-265FC5782D22}"/>
          </ac:picMkLst>
        </pc:picChg>
        <pc:picChg chg="del">
          <ac:chgData name="Ismail Hamaimou" userId="80059f75-3654-4a90-80f3-b322049ec4be" providerId="ADAL" clId="{E4A1429A-01B7-4DA0-9C6D-A7B00E27A7FD}" dt="2023-10-16T08:32:36.505" v="105" actId="478"/>
          <ac:picMkLst>
            <pc:docMk/>
            <pc:sldMk cId="2400625570" sldId="396"/>
            <ac:picMk id="13" creationId="{939830DD-544F-87EA-15C5-D6793DB94DD3}"/>
          </ac:picMkLst>
        </pc:picChg>
        <pc:picChg chg="del">
          <ac:chgData name="Ismail Hamaimou" userId="80059f75-3654-4a90-80f3-b322049ec4be" providerId="ADAL" clId="{E4A1429A-01B7-4DA0-9C6D-A7B00E27A7FD}" dt="2023-10-16T08:32:27.176" v="104" actId="478"/>
          <ac:picMkLst>
            <pc:docMk/>
            <pc:sldMk cId="2400625570" sldId="396"/>
            <ac:picMk id="15" creationId="{430FE092-4D12-5B00-D898-3E1F70F3D1B7}"/>
          </ac:picMkLst>
        </pc:picChg>
        <pc:picChg chg="add mod">
          <ac:chgData name="Ismail Hamaimou" userId="80059f75-3654-4a90-80f3-b322049ec4be" providerId="ADAL" clId="{E4A1429A-01B7-4DA0-9C6D-A7B00E27A7FD}" dt="2023-10-16T08:41:29.318" v="143" actId="1076"/>
          <ac:picMkLst>
            <pc:docMk/>
            <pc:sldMk cId="2400625570" sldId="396"/>
            <ac:picMk id="21" creationId="{216974F6-F6BA-5171-1886-FEDE87B43561}"/>
          </ac:picMkLst>
        </pc:picChg>
        <pc:cxnChg chg="del">
          <ac:chgData name="Ismail Hamaimou" userId="80059f75-3654-4a90-80f3-b322049ec4be" providerId="ADAL" clId="{E4A1429A-01B7-4DA0-9C6D-A7B00E27A7FD}" dt="2023-10-17T06:50:46.687" v="1377" actId="478"/>
          <ac:cxnSpMkLst>
            <pc:docMk/>
            <pc:sldMk cId="2400625570" sldId="396"/>
            <ac:cxnSpMk id="9" creationId="{8747495B-CDEF-82CD-E609-0E92366732EC}"/>
          </ac:cxnSpMkLst>
        </pc:cxnChg>
        <pc:cxnChg chg="add mod">
          <ac:chgData name="Ismail Hamaimou" userId="80059f75-3654-4a90-80f3-b322049ec4be" providerId="ADAL" clId="{E4A1429A-01B7-4DA0-9C6D-A7B00E27A7FD}" dt="2023-10-16T08:40:23.535" v="135" actId="14100"/>
          <ac:cxnSpMkLst>
            <pc:docMk/>
            <pc:sldMk cId="2400625570" sldId="396"/>
            <ac:cxnSpMk id="11" creationId="{478E6908-101B-A6E1-FBA3-EBBEB01731C2}"/>
          </ac:cxnSpMkLst>
        </pc:cxnChg>
        <pc:cxnChg chg="del">
          <ac:chgData name="Ismail Hamaimou" userId="80059f75-3654-4a90-80f3-b322049ec4be" providerId="ADAL" clId="{E4A1429A-01B7-4DA0-9C6D-A7B00E27A7FD}" dt="2023-10-16T08:32:36.505" v="105" actId="478"/>
          <ac:cxnSpMkLst>
            <pc:docMk/>
            <pc:sldMk cId="2400625570" sldId="396"/>
            <ac:cxnSpMk id="17" creationId="{A0DCE1B7-6A5B-4A30-E557-66622F92016B}"/>
          </ac:cxnSpMkLst>
        </pc:cxnChg>
        <pc:cxnChg chg="del mod">
          <ac:chgData name="Ismail Hamaimou" userId="80059f75-3654-4a90-80f3-b322049ec4be" providerId="ADAL" clId="{E4A1429A-01B7-4DA0-9C6D-A7B00E27A7FD}" dt="2023-10-16T08:32:36.505" v="105" actId="478"/>
          <ac:cxnSpMkLst>
            <pc:docMk/>
            <pc:sldMk cId="2400625570" sldId="396"/>
            <ac:cxnSpMk id="18" creationId="{E6CDDA1A-2988-8A89-9BDD-C3B42CF133F5}"/>
          </ac:cxnSpMkLst>
        </pc:cxnChg>
        <pc:cxnChg chg="del">
          <ac:chgData name="Ismail Hamaimou" userId="80059f75-3654-4a90-80f3-b322049ec4be" providerId="ADAL" clId="{E4A1429A-01B7-4DA0-9C6D-A7B00E27A7FD}" dt="2023-10-16T08:32:36.505" v="105" actId="478"/>
          <ac:cxnSpMkLst>
            <pc:docMk/>
            <pc:sldMk cId="2400625570" sldId="396"/>
            <ac:cxnSpMk id="33" creationId="{510A62CD-0D11-13F9-3E65-F24CB0E24CC3}"/>
          </ac:cxnSpMkLst>
        </pc:cxnChg>
        <pc:cxnChg chg="del mod">
          <ac:chgData name="Ismail Hamaimou" userId="80059f75-3654-4a90-80f3-b322049ec4be" providerId="ADAL" clId="{E4A1429A-01B7-4DA0-9C6D-A7B00E27A7FD}" dt="2023-10-16T08:32:27.176" v="104" actId="478"/>
          <ac:cxnSpMkLst>
            <pc:docMk/>
            <pc:sldMk cId="2400625570" sldId="396"/>
            <ac:cxnSpMk id="42" creationId="{A6584372-6B2E-6CA8-BACB-381827DD1743}"/>
          </ac:cxnSpMkLst>
        </pc:cxnChg>
        <pc:cxnChg chg="del mod">
          <ac:chgData name="Ismail Hamaimou" userId="80059f75-3654-4a90-80f3-b322049ec4be" providerId="ADAL" clId="{E4A1429A-01B7-4DA0-9C6D-A7B00E27A7FD}" dt="2023-10-16T08:32:27.176" v="104" actId="478"/>
          <ac:cxnSpMkLst>
            <pc:docMk/>
            <pc:sldMk cId="2400625570" sldId="396"/>
            <ac:cxnSpMk id="46" creationId="{96887AC0-2B98-0D01-D376-CF1DA1221B5F}"/>
          </ac:cxnSpMkLst>
        </pc:cxnChg>
      </pc:sldChg>
      <pc:sldChg chg="addSp delSp modSp add mod ord delAnim">
        <pc:chgData name="Ismail Hamaimou" userId="80059f75-3654-4a90-80f3-b322049ec4be" providerId="ADAL" clId="{E4A1429A-01B7-4DA0-9C6D-A7B00E27A7FD}" dt="2023-10-17T13:59:33.492" v="1415" actId="20577"/>
        <pc:sldMkLst>
          <pc:docMk/>
          <pc:sldMk cId="1484779430" sldId="397"/>
        </pc:sldMkLst>
        <pc:spChg chg="mod">
          <ac:chgData name="Ismail Hamaimou" userId="80059f75-3654-4a90-80f3-b322049ec4be" providerId="ADAL" clId="{E4A1429A-01B7-4DA0-9C6D-A7B00E27A7FD}" dt="2023-10-17T13:59:33.492" v="1415" actId="20577"/>
          <ac:spMkLst>
            <pc:docMk/>
            <pc:sldMk cId="1484779430" sldId="397"/>
            <ac:spMk id="2" creationId="{2A9D783E-5DC9-D35A-8163-0086409FBDA9}"/>
          </ac:spMkLst>
        </pc:spChg>
        <pc:spChg chg="add del mod">
          <ac:chgData name="Ismail Hamaimou" userId="80059f75-3654-4a90-80f3-b322049ec4be" providerId="ADAL" clId="{E4A1429A-01B7-4DA0-9C6D-A7B00E27A7FD}" dt="2023-10-16T08:57:07.109" v="151"/>
          <ac:spMkLst>
            <pc:docMk/>
            <pc:sldMk cId="1484779430" sldId="397"/>
            <ac:spMk id="4" creationId="{C02BA275-730A-B4B2-3584-0F134F13E934}"/>
          </ac:spMkLst>
        </pc:spChg>
        <pc:picChg chg="del">
          <ac:chgData name="Ismail Hamaimou" userId="80059f75-3654-4a90-80f3-b322049ec4be" providerId="ADAL" clId="{E4A1429A-01B7-4DA0-9C6D-A7B00E27A7FD}" dt="2023-10-16T08:54:18.570" v="147" actId="478"/>
          <ac:picMkLst>
            <pc:docMk/>
            <pc:sldMk cId="1484779430" sldId="397"/>
            <ac:picMk id="7" creationId="{D98BBCB0-BDEA-48FF-980C-8202166C582F}"/>
          </ac:picMkLst>
        </pc:picChg>
        <pc:picChg chg="add mod">
          <ac:chgData name="Ismail Hamaimou" userId="80059f75-3654-4a90-80f3-b322049ec4be" providerId="ADAL" clId="{E4A1429A-01B7-4DA0-9C6D-A7B00E27A7FD}" dt="2023-10-16T08:57:34.972" v="156" actId="1076"/>
          <ac:picMkLst>
            <pc:docMk/>
            <pc:sldMk cId="1484779430" sldId="397"/>
            <ac:picMk id="10" creationId="{12826F12-5EE9-444A-4892-8A9243C35B8E}"/>
          </ac:picMkLst>
        </pc:picChg>
        <pc:cxnChg chg="del">
          <ac:chgData name="Ismail Hamaimou" userId="80059f75-3654-4a90-80f3-b322049ec4be" providerId="ADAL" clId="{E4A1429A-01B7-4DA0-9C6D-A7B00E27A7FD}" dt="2023-10-16T08:54:27.354" v="148" actId="478"/>
          <ac:cxnSpMkLst>
            <pc:docMk/>
            <pc:sldMk cId="1484779430" sldId="397"/>
            <ac:cxnSpMk id="8" creationId="{1C83BD7B-DD6E-C93F-3237-0C6253734CFC}"/>
          </ac:cxnSpMkLst>
        </pc:cxnChg>
        <pc:cxnChg chg="del">
          <ac:chgData name="Ismail Hamaimou" userId="80059f75-3654-4a90-80f3-b322049ec4be" providerId="ADAL" clId="{E4A1429A-01B7-4DA0-9C6D-A7B00E27A7FD}" dt="2023-10-16T08:57:30.848" v="155" actId="478"/>
          <ac:cxnSpMkLst>
            <pc:docMk/>
            <pc:sldMk cId="1484779430" sldId="397"/>
            <ac:cxnSpMk id="9" creationId="{8747495B-CDEF-82CD-E609-0E92366732EC}"/>
          </ac:cxnSpMkLst>
        </pc:cxnChg>
        <pc:cxnChg chg="del">
          <ac:chgData name="Ismail Hamaimou" userId="80059f75-3654-4a90-80f3-b322049ec4be" providerId="ADAL" clId="{E4A1429A-01B7-4DA0-9C6D-A7B00E27A7FD}" dt="2023-10-16T08:54:27.354" v="148" actId="478"/>
          <ac:cxnSpMkLst>
            <pc:docMk/>
            <pc:sldMk cId="1484779430" sldId="397"/>
            <ac:cxnSpMk id="12" creationId="{398AD0B2-5619-F89A-4842-55085E3FDA11}"/>
          </ac:cxnSpMkLst>
        </pc:cxnChg>
      </pc:sldChg>
      <pc:sldChg chg="addSp delSp modSp add mod modAnim">
        <pc:chgData name="Ismail Hamaimou" userId="80059f75-3654-4a90-80f3-b322049ec4be" providerId="ADAL" clId="{E4A1429A-01B7-4DA0-9C6D-A7B00E27A7FD}" dt="2023-10-16T09:22:17.816" v="198" actId="14100"/>
        <pc:sldMkLst>
          <pc:docMk/>
          <pc:sldMk cId="3698468559" sldId="398"/>
        </pc:sldMkLst>
        <pc:spChg chg="mod">
          <ac:chgData name="Ismail Hamaimou" userId="80059f75-3654-4a90-80f3-b322049ec4be" providerId="ADAL" clId="{E4A1429A-01B7-4DA0-9C6D-A7B00E27A7FD}" dt="2023-10-16T09:15:29.415" v="164" actId="207"/>
          <ac:spMkLst>
            <pc:docMk/>
            <pc:sldMk cId="3698468559" sldId="398"/>
            <ac:spMk id="2" creationId="{2A9D783E-5DC9-D35A-8163-0086409FBDA9}"/>
          </ac:spMkLst>
        </pc:spChg>
        <pc:spChg chg="add del mod">
          <ac:chgData name="Ismail Hamaimou" userId="80059f75-3654-4a90-80f3-b322049ec4be" providerId="ADAL" clId="{E4A1429A-01B7-4DA0-9C6D-A7B00E27A7FD}" dt="2023-10-16T09:16:35.916" v="165"/>
          <ac:spMkLst>
            <pc:docMk/>
            <pc:sldMk cId="3698468559" sldId="398"/>
            <ac:spMk id="4" creationId="{33BF26D9-1A58-A2F7-AD5F-1BFC4981328F}"/>
          </ac:spMkLst>
        </pc:spChg>
        <pc:spChg chg="add mod">
          <ac:chgData name="Ismail Hamaimou" userId="80059f75-3654-4a90-80f3-b322049ec4be" providerId="ADAL" clId="{E4A1429A-01B7-4DA0-9C6D-A7B00E27A7FD}" dt="2023-10-16T09:21:31.571" v="190" actId="1076"/>
          <ac:spMkLst>
            <pc:docMk/>
            <pc:sldMk cId="3698468559" sldId="398"/>
            <ac:spMk id="8" creationId="{55276540-4A04-EB7E-8436-7F05E74D6B75}"/>
          </ac:spMkLst>
        </pc:spChg>
        <pc:spChg chg="add mod">
          <ac:chgData name="Ismail Hamaimou" userId="80059f75-3654-4a90-80f3-b322049ec4be" providerId="ADAL" clId="{E4A1429A-01B7-4DA0-9C6D-A7B00E27A7FD}" dt="2023-10-16T09:22:17.816" v="198" actId="14100"/>
          <ac:spMkLst>
            <pc:docMk/>
            <pc:sldMk cId="3698468559" sldId="398"/>
            <ac:spMk id="9" creationId="{935D5759-6203-13EC-9773-148F497498F9}"/>
          </ac:spMkLst>
        </pc:spChg>
        <pc:spChg chg="add mod">
          <ac:chgData name="Ismail Hamaimou" userId="80059f75-3654-4a90-80f3-b322049ec4be" providerId="ADAL" clId="{E4A1429A-01B7-4DA0-9C6D-A7B00E27A7FD}" dt="2023-10-16T09:21:18.408" v="187" actId="14100"/>
          <ac:spMkLst>
            <pc:docMk/>
            <pc:sldMk cId="3698468559" sldId="398"/>
            <ac:spMk id="11" creationId="{5A05F068-2749-2B08-AF09-72B93BCE479F}"/>
          </ac:spMkLst>
        </pc:spChg>
        <pc:picChg chg="add mod">
          <ac:chgData name="Ismail Hamaimou" userId="80059f75-3654-4a90-80f3-b322049ec4be" providerId="ADAL" clId="{E4A1429A-01B7-4DA0-9C6D-A7B00E27A7FD}" dt="2023-10-16T09:21:25.359" v="189" actId="1076"/>
          <ac:picMkLst>
            <pc:docMk/>
            <pc:sldMk cId="3698468559" sldId="398"/>
            <ac:picMk id="7" creationId="{A3AB2EB1-A088-CF1F-9596-8A0B5103E735}"/>
          </ac:picMkLst>
        </pc:picChg>
        <pc:picChg chg="del mod">
          <ac:chgData name="Ismail Hamaimou" userId="80059f75-3654-4a90-80f3-b322049ec4be" providerId="ADAL" clId="{E4A1429A-01B7-4DA0-9C6D-A7B00E27A7FD}" dt="2023-10-16T09:05:20.005" v="162" actId="478"/>
          <ac:picMkLst>
            <pc:docMk/>
            <pc:sldMk cId="3698468559" sldId="398"/>
            <ac:picMk id="10" creationId="{12826F12-5EE9-444A-4892-8A9243C35B8E}"/>
          </ac:picMkLst>
        </pc:picChg>
      </pc:sldChg>
      <pc:sldChg chg="addSp delSp modSp add mod ord">
        <pc:chgData name="Ismail Hamaimou" userId="80059f75-3654-4a90-80f3-b322049ec4be" providerId="ADAL" clId="{E4A1429A-01B7-4DA0-9C6D-A7B00E27A7FD}" dt="2023-10-16T09:27:05.375" v="206" actId="1076"/>
        <pc:sldMkLst>
          <pc:docMk/>
          <pc:sldMk cId="3920727713" sldId="399"/>
        </pc:sldMkLst>
        <pc:spChg chg="mod">
          <ac:chgData name="Ismail Hamaimou" userId="80059f75-3654-4a90-80f3-b322049ec4be" providerId="ADAL" clId="{E4A1429A-01B7-4DA0-9C6D-A7B00E27A7FD}" dt="2023-10-16T09:24:11.921" v="203" actId="207"/>
          <ac:spMkLst>
            <pc:docMk/>
            <pc:sldMk cId="3920727713" sldId="399"/>
            <ac:spMk id="2" creationId="{2A9D783E-5DC9-D35A-8163-0086409FBDA9}"/>
          </ac:spMkLst>
        </pc:spChg>
        <pc:spChg chg="add del mod">
          <ac:chgData name="Ismail Hamaimou" userId="80059f75-3654-4a90-80f3-b322049ec4be" providerId="ADAL" clId="{E4A1429A-01B7-4DA0-9C6D-A7B00E27A7FD}" dt="2023-10-16T09:27:01.682" v="205"/>
          <ac:spMkLst>
            <pc:docMk/>
            <pc:sldMk cId="3920727713" sldId="399"/>
            <ac:spMk id="4" creationId="{3019145A-37BA-DC5A-8DCE-333687B5438E}"/>
          </ac:spMkLst>
        </pc:spChg>
        <pc:picChg chg="add mod">
          <ac:chgData name="Ismail Hamaimou" userId="80059f75-3654-4a90-80f3-b322049ec4be" providerId="ADAL" clId="{E4A1429A-01B7-4DA0-9C6D-A7B00E27A7FD}" dt="2023-10-16T09:27:05.375" v="206" actId="1076"/>
          <ac:picMkLst>
            <pc:docMk/>
            <pc:sldMk cId="3920727713" sldId="399"/>
            <ac:picMk id="7" creationId="{12424159-64C0-4679-0BA5-58D68869F3B5}"/>
          </ac:picMkLst>
        </pc:picChg>
        <pc:picChg chg="del">
          <ac:chgData name="Ismail Hamaimou" userId="80059f75-3654-4a90-80f3-b322049ec4be" providerId="ADAL" clId="{E4A1429A-01B7-4DA0-9C6D-A7B00E27A7FD}" dt="2023-10-16T09:24:22.589" v="204" actId="478"/>
          <ac:picMkLst>
            <pc:docMk/>
            <pc:sldMk cId="3920727713" sldId="399"/>
            <ac:picMk id="10" creationId="{12826F12-5EE9-444A-4892-8A9243C35B8E}"/>
          </ac:picMkLst>
        </pc:picChg>
      </pc:sldChg>
      <pc:sldChg chg="addSp modSp add mod modAnim">
        <pc:chgData name="Ismail Hamaimou" userId="80059f75-3654-4a90-80f3-b322049ec4be" providerId="ADAL" clId="{E4A1429A-01B7-4DA0-9C6D-A7B00E27A7FD}" dt="2023-10-16T09:28:07.325" v="211" actId="1076"/>
        <pc:sldMkLst>
          <pc:docMk/>
          <pc:sldMk cId="2531614527" sldId="400"/>
        </pc:sldMkLst>
        <pc:spChg chg="mod">
          <ac:chgData name="Ismail Hamaimou" userId="80059f75-3654-4a90-80f3-b322049ec4be" providerId="ADAL" clId="{E4A1429A-01B7-4DA0-9C6D-A7B00E27A7FD}" dt="2023-10-16T09:27:48.375" v="209" actId="207"/>
          <ac:spMkLst>
            <pc:docMk/>
            <pc:sldMk cId="2531614527" sldId="400"/>
            <ac:spMk id="2" creationId="{2A9D783E-5DC9-D35A-8163-0086409FBDA9}"/>
          </ac:spMkLst>
        </pc:spChg>
        <pc:spChg chg="add mod">
          <ac:chgData name="Ismail Hamaimou" userId="80059f75-3654-4a90-80f3-b322049ec4be" providerId="ADAL" clId="{E4A1429A-01B7-4DA0-9C6D-A7B00E27A7FD}" dt="2023-10-16T09:28:07.325" v="211" actId="1076"/>
          <ac:spMkLst>
            <pc:docMk/>
            <pc:sldMk cId="2531614527" sldId="400"/>
            <ac:spMk id="3" creationId="{469588B3-F4BE-7DCE-9263-BA6F65D18AC9}"/>
          </ac:spMkLst>
        </pc:spChg>
      </pc:sldChg>
      <pc:sldChg chg="addSp delSp modSp add mod ord delAnim modAnim">
        <pc:chgData name="Ismail Hamaimou" userId="80059f75-3654-4a90-80f3-b322049ec4be" providerId="ADAL" clId="{E4A1429A-01B7-4DA0-9C6D-A7B00E27A7FD}" dt="2023-10-18T07:03:38.119" v="1878" actId="1440"/>
        <pc:sldMkLst>
          <pc:docMk/>
          <pc:sldMk cId="3993428288" sldId="401"/>
        </pc:sldMkLst>
        <pc:spChg chg="mod">
          <ac:chgData name="Ismail Hamaimou" userId="80059f75-3654-4a90-80f3-b322049ec4be" providerId="ADAL" clId="{E4A1429A-01B7-4DA0-9C6D-A7B00E27A7FD}" dt="2023-10-16T09:43:04.252" v="228" actId="207"/>
          <ac:spMkLst>
            <pc:docMk/>
            <pc:sldMk cId="3993428288" sldId="401"/>
            <ac:spMk id="2" creationId="{2A9D783E-5DC9-D35A-8163-0086409FBDA9}"/>
          </ac:spMkLst>
        </pc:spChg>
        <pc:spChg chg="del">
          <ac:chgData name="Ismail Hamaimou" userId="80059f75-3654-4a90-80f3-b322049ec4be" providerId="ADAL" clId="{E4A1429A-01B7-4DA0-9C6D-A7B00E27A7FD}" dt="2023-10-16T09:41:31.639" v="216" actId="478"/>
          <ac:spMkLst>
            <pc:docMk/>
            <pc:sldMk cId="3993428288" sldId="401"/>
            <ac:spMk id="3" creationId="{469588B3-F4BE-7DCE-9263-BA6F65D18AC9}"/>
          </ac:spMkLst>
        </pc:spChg>
        <pc:spChg chg="add del mod">
          <ac:chgData name="Ismail Hamaimou" userId="80059f75-3654-4a90-80f3-b322049ec4be" providerId="ADAL" clId="{E4A1429A-01B7-4DA0-9C6D-A7B00E27A7FD}" dt="2023-10-16T09:41:45.892" v="217"/>
          <ac:spMkLst>
            <pc:docMk/>
            <pc:sldMk cId="3993428288" sldId="401"/>
            <ac:spMk id="6" creationId="{2CD4B25B-66F5-F364-A5B8-D79EC39BA26B}"/>
          </ac:spMkLst>
        </pc:spChg>
        <pc:picChg chg="del">
          <ac:chgData name="Ismail Hamaimou" userId="80059f75-3654-4a90-80f3-b322049ec4be" providerId="ADAL" clId="{E4A1429A-01B7-4DA0-9C6D-A7B00E27A7FD}" dt="2023-10-16T09:41:25.575" v="215" actId="478"/>
          <ac:picMkLst>
            <pc:docMk/>
            <pc:sldMk cId="3993428288" sldId="401"/>
            <ac:picMk id="7" creationId="{12424159-64C0-4679-0BA5-58D68869F3B5}"/>
          </ac:picMkLst>
        </pc:picChg>
        <pc:picChg chg="add mod">
          <ac:chgData name="Ismail Hamaimou" userId="80059f75-3654-4a90-80f3-b322049ec4be" providerId="ADAL" clId="{E4A1429A-01B7-4DA0-9C6D-A7B00E27A7FD}" dt="2023-10-16T09:42:13.976" v="223" actId="1076"/>
          <ac:picMkLst>
            <pc:docMk/>
            <pc:sldMk cId="3993428288" sldId="401"/>
            <ac:picMk id="9" creationId="{665FFF05-0F9D-BE50-B8EA-490F89F92CFC}"/>
          </ac:picMkLst>
        </pc:picChg>
        <pc:picChg chg="add mod ord modCrop">
          <ac:chgData name="Ismail Hamaimou" userId="80059f75-3654-4a90-80f3-b322049ec4be" providerId="ADAL" clId="{E4A1429A-01B7-4DA0-9C6D-A7B00E27A7FD}" dt="2023-10-18T07:03:38.119" v="1878" actId="1440"/>
          <ac:picMkLst>
            <pc:docMk/>
            <pc:sldMk cId="3993428288" sldId="401"/>
            <ac:picMk id="11" creationId="{CEA779B7-D868-C9A1-976E-8B421E562763}"/>
          </ac:picMkLst>
        </pc:picChg>
        <pc:cxnChg chg="add mod">
          <ac:chgData name="Ismail Hamaimou" userId="80059f75-3654-4a90-80f3-b322049ec4be" providerId="ADAL" clId="{E4A1429A-01B7-4DA0-9C6D-A7B00E27A7FD}" dt="2023-10-16T09:44:48.775" v="238" actId="14100"/>
          <ac:cxnSpMkLst>
            <pc:docMk/>
            <pc:sldMk cId="3993428288" sldId="401"/>
            <ac:cxnSpMk id="12" creationId="{C8305EAF-5823-6EB9-D788-A25BF680C5D8}"/>
          </ac:cxnSpMkLst>
        </pc:cxnChg>
      </pc:sldChg>
      <pc:sldChg chg="addSp delSp modSp add mod delAnim modAnim">
        <pc:chgData name="Ismail Hamaimou" userId="80059f75-3654-4a90-80f3-b322049ec4be" providerId="ADAL" clId="{E4A1429A-01B7-4DA0-9C6D-A7B00E27A7FD}" dt="2023-10-16T09:52:19.277" v="275" actId="1076"/>
        <pc:sldMkLst>
          <pc:docMk/>
          <pc:sldMk cId="2369014979" sldId="402"/>
        </pc:sldMkLst>
        <pc:spChg chg="mod">
          <ac:chgData name="Ismail Hamaimou" userId="80059f75-3654-4a90-80f3-b322049ec4be" providerId="ADAL" clId="{E4A1429A-01B7-4DA0-9C6D-A7B00E27A7FD}" dt="2023-10-16T09:50:10.028" v="256" actId="207"/>
          <ac:spMkLst>
            <pc:docMk/>
            <pc:sldMk cId="2369014979" sldId="402"/>
            <ac:spMk id="2" creationId="{2A9D783E-5DC9-D35A-8163-0086409FBDA9}"/>
          </ac:spMkLst>
        </pc:spChg>
        <pc:spChg chg="add del mod">
          <ac:chgData name="Ismail Hamaimou" userId="80059f75-3654-4a90-80f3-b322049ec4be" providerId="ADAL" clId="{E4A1429A-01B7-4DA0-9C6D-A7B00E27A7FD}" dt="2023-10-16T09:47:20.269" v="243"/>
          <ac:spMkLst>
            <pc:docMk/>
            <pc:sldMk cId="2369014979" sldId="402"/>
            <ac:spMk id="4" creationId="{BB6EE571-738C-68E5-2DF1-F4B3137FD7B2}"/>
          </ac:spMkLst>
        </pc:spChg>
        <pc:spChg chg="add del">
          <ac:chgData name="Ismail Hamaimou" userId="80059f75-3654-4a90-80f3-b322049ec4be" providerId="ADAL" clId="{E4A1429A-01B7-4DA0-9C6D-A7B00E27A7FD}" dt="2023-10-16T09:50:46.524" v="265" actId="22"/>
          <ac:spMkLst>
            <pc:docMk/>
            <pc:sldMk cId="2369014979" sldId="402"/>
            <ac:spMk id="15" creationId="{B6BB7BB2-2926-DCFC-6601-58D64BA44F9A}"/>
          </ac:spMkLst>
        </pc:spChg>
        <pc:spChg chg="add mod">
          <ac:chgData name="Ismail Hamaimou" userId="80059f75-3654-4a90-80f3-b322049ec4be" providerId="ADAL" clId="{E4A1429A-01B7-4DA0-9C6D-A7B00E27A7FD}" dt="2023-10-16T09:52:19.277" v="275" actId="1076"/>
          <ac:spMkLst>
            <pc:docMk/>
            <pc:sldMk cId="2369014979" sldId="402"/>
            <ac:spMk id="16" creationId="{34E9579D-4837-8AF6-7AF8-A4A0D7C8A350}"/>
          </ac:spMkLst>
        </pc:spChg>
        <pc:grpChg chg="add del mod">
          <ac:chgData name="Ismail Hamaimou" userId="80059f75-3654-4a90-80f3-b322049ec4be" providerId="ADAL" clId="{E4A1429A-01B7-4DA0-9C6D-A7B00E27A7FD}" dt="2023-10-16T09:50:16.917" v="259" actId="478"/>
          <ac:grpSpMkLst>
            <pc:docMk/>
            <pc:sldMk cId="2369014979" sldId="402"/>
            <ac:grpSpMk id="8" creationId="{11DFF582-5833-96F8-7B0A-87C7ECFB5C15}"/>
          </ac:grpSpMkLst>
        </pc:grpChg>
        <pc:picChg chg="add mod">
          <ac:chgData name="Ismail Hamaimou" userId="80059f75-3654-4a90-80f3-b322049ec4be" providerId="ADAL" clId="{E4A1429A-01B7-4DA0-9C6D-A7B00E27A7FD}" dt="2023-10-16T09:51:54.097" v="273" actId="1076"/>
          <ac:picMkLst>
            <pc:docMk/>
            <pc:sldMk cId="2369014979" sldId="402"/>
            <ac:picMk id="7" creationId="{E8816D30-2EE7-0348-D04E-373CF439A17C}"/>
          </ac:picMkLst>
        </pc:picChg>
        <pc:picChg chg="del">
          <ac:chgData name="Ismail Hamaimou" userId="80059f75-3654-4a90-80f3-b322049ec4be" providerId="ADAL" clId="{E4A1429A-01B7-4DA0-9C6D-A7B00E27A7FD}" dt="2023-10-16T09:46:41.495" v="241" actId="478"/>
          <ac:picMkLst>
            <pc:docMk/>
            <pc:sldMk cId="2369014979" sldId="402"/>
            <ac:picMk id="9" creationId="{665FFF05-0F9D-BE50-B8EA-490F89F92CFC}"/>
          </ac:picMkLst>
        </pc:picChg>
        <pc:picChg chg="del">
          <ac:chgData name="Ismail Hamaimou" userId="80059f75-3654-4a90-80f3-b322049ec4be" providerId="ADAL" clId="{E4A1429A-01B7-4DA0-9C6D-A7B00E27A7FD}" dt="2023-10-16T09:46:39.957" v="240" actId="478"/>
          <ac:picMkLst>
            <pc:docMk/>
            <pc:sldMk cId="2369014979" sldId="402"/>
            <ac:picMk id="11" creationId="{CEA779B7-D868-C9A1-976E-8B421E562763}"/>
          </ac:picMkLst>
        </pc:picChg>
        <pc:cxnChg chg="mod">
          <ac:chgData name="Ismail Hamaimou" userId="80059f75-3654-4a90-80f3-b322049ec4be" providerId="ADAL" clId="{E4A1429A-01B7-4DA0-9C6D-A7B00E27A7FD}" dt="2023-10-16T09:48:08.736" v="247"/>
          <ac:cxnSpMkLst>
            <pc:docMk/>
            <pc:sldMk cId="2369014979" sldId="402"/>
            <ac:cxnSpMk id="10" creationId="{6A52B101-D80D-2C60-0C3C-5245FAD9AC16}"/>
          </ac:cxnSpMkLst>
        </pc:cxnChg>
        <pc:cxnChg chg="del">
          <ac:chgData name="Ismail Hamaimou" userId="80059f75-3654-4a90-80f3-b322049ec4be" providerId="ADAL" clId="{E4A1429A-01B7-4DA0-9C6D-A7B00E27A7FD}" dt="2023-10-16T09:47:01.077" v="242" actId="478"/>
          <ac:cxnSpMkLst>
            <pc:docMk/>
            <pc:sldMk cId="2369014979" sldId="402"/>
            <ac:cxnSpMk id="12" creationId="{C8305EAF-5823-6EB9-D788-A25BF680C5D8}"/>
          </ac:cxnSpMkLst>
        </pc:cxnChg>
        <pc:cxnChg chg="mod">
          <ac:chgData name="Ismail Hamaimou" userId="80059f75-3654-4a90-80f3-b322049ec4be" providerId="ADAL" clId="{E4A1429A-01B7-4DA0-9C6D-A7B00E27A7FD}" dt="2023-10-16T09:48:08.736" v="247"/>
          <ac:cxnSpMkLst>
            <pc:docMk/>
            <pc:sldMk cId="2369014979" sldId="402"/>
            <ac:cxnSpMk id="13" creationId="{CA89C09C-7764-B641-469E-4A636C923CC1}"/>
          </ac:cxnSpMkLst>
        </pc:cxnChg>
      </pc:sldChg>
      <pc:sldChg chg="addSp delSp modSp add mod ord delAnim modAnim">
        <pc:chgData name="Ismail Hamaimou" userId="80059f75-3654-4a90-80f3-b322049ec4be" providerId="ADAL" clId="{E4A1429A-01B7-4DA0-9C6D-A7B00E27A7FD}" dt="2023-10-18T07:03:12.027" v="1877" actId="1440"/>
        <pc:sldMkLst>
          <pc:docMk/>
          <pc:sldMk cId="2653652251" sldId="403"/>
        </pc:sldMkLst>
        <pc:spChg chg="mod">
          <ac:chgData name="Ismail Hamaimou" userId="80059f75-3654-4a90-80f3-b322049ec4be" providerId="ADAL" clId="{E4A1429A-01B7-4DA0-9C6D-A7B00E27A7FD}" dt="2023-10-16T10:53:09.387" v="282" actId="207"/>
          <ac:spMkLst>
            <pc:docMk/>
            <pc:sldMk cId="2653652251" sldId="403"/>
            <ac:spMk id="2" creationId="{2A9D783E-5DC9-D35A-8163-0086409FBDA9}"/>
          </ac:spMkLst>
        </pc:spChg>
        <pc:spChg chg="add del mod">
          <ac:chgData name="Ismail Hamaimou" userId="80059f75-3654-4a90-80f3-b322049ec4be" providerId="ADAL" clId="{E4A1429A-01B7-4DA0-9C6D-A7B00E27A7FD}" dt="2023-10-16T13:26:38.197" v="865"/>
          <ac:spMkLst>
            <pc:docMk/>
            <pc:sldMk cId="2653652251" sldId="403"/>
            <ac:spMk id="4" creationId="{5EDCD7E2-F47C-B344-5691-50EA9621F1B2}"/>
          </ac:spMkLst>
        </pc:spChg>
        <pc:spChg chg="add mod">
          <ac:chgData name="Ismail Hamaimou" userId="80059f75-3654-4a90-80f3-b322049ec4be" providerId="ADAL" clId="{E4A1429A-01B7-4DA0-9C6D-A7B00E27A7FD}" dt="2023-10-16T13:29:40.776" v="897" actId="1076"/>
          <ac:spMkLst>
            <pc:docMk/>
            <pc:sldMk cId="2653652251" sldId="403"/>
            <ac:spMk id="23" creationId="{C8389E4B-9F7D-E768-F424-9F46F8A7C326}"/>
          </ac:spMkLst>
        </pc:spChg>
        <pc:spChg chg="add mod">
          <ac:chgData name="Ismail Hamaimou" userId="80059f75-3654-4a90-80f3-b322049ec4be" providerId="ADAL" clId="{E4A1429A-01B7-4DA0-9C6D-A7B00E27A7FD}" dt="2023-10-16T13:30:23.506" v="901" actId="1076"/>
          <ac:spMkLst>
            <pc:docMk/>
            <pc:sldMk cId="2653652251" sldId="403"/>
            <ac:spMk id="24" creationId="{3849D01A-A9E8-7FC0-C26D-CE2C931E283B}"/>
          </ac:spMkLst>
        </pc:spChg>
        <pc:spChg chg="add mod">
          <ac:chgData name="Ismail Hamaimou" userId="80059f75-3654-4a90-80f3-b322049ec4be" providerId="ADAL" clId="{E4A1429A-01B7-4DA0-9C6D-A7B00E27A7FD}" dt="2023-10-16T13:31:22.928" v="909" actId="1076"/>
          <ac:spMkLst>
            <pc:docMk/>
            <pc:sldMk cId="2653652251" sldId="403"/>
            <ac:spMk id="25" creationId="{FA004AE8-CC06-98FC-1923-58247D1DCEC4}"/>
          </ac:spMkLst>
        </pc:spChg>
        <pc:picChg chg="add del mod">
          <ac:chgData name="Ismail Hamaimou" userId="80059f75-3654-4a90-80f3-b322049ec4be" providerId="ADAL" clId="{E4A1429A-01B7-4DA0-9C6D-A7B00E27A7FD}" dt="2023-10-16T13:26:30.223" v="864"/>
          <ac:picMkLst>
            <pc:docMk/>
            <pc:sldMk cId="2653652251" sldId="403"/>
            <ac:picMk id="7" creationId="{6C59CF5E-FA0A-3CBB-1098-B8D59BA26C1C}"/>
          </ac:picMkLst>
        </pc:picChg>
        <pc:picChg chg="del">
          <ac:chgData name="Ismail Hamaimou" userId="80059f75-3654-4a90-80f3-b322049ec4be" providerId="ADAL" clId="{E4A1429A-01B7-4DA0-9C6D-A7B00E27A7FD}" dt="2023-10-16T10:52:34.594" v="279" actId="478"/>
          <ac:picMkLst>
            <pc:docMk/>
            <pc:sldMk cId="2653652251" sldId="403"/>
            <ac:picMk id="9" creationId="{665FFF05-0F9D-BE50-B8EA-490F89F92CFC}"/>
          </ac:picMkLst>
        </pc:picChg>
        <pc:picChg chg="add del mod">
          <ac:chgData name="Ismail Hamaimou" userId="80059f75-3654-4a90-80f3-b322049ec4be" providerId="ADAL" clId="{E4A1429A-01B7-4DA0-9C6D-A7B00E27A7FD}" dt="2023-10-16T13:26:30.223" v="864"/>
          <ac:picMkLst>
            <pc:docMk/>
            <pc:sldMk cId="2653652251" sldId="403"/>
            <ac:picMk id="10" creationId="{1A72E197-7207-71C3-A500-8BCFCE7C2E33}"/>
          </ac:picMkLst>
        </pc:picChg>
        <pc:picChg chg="del">
          <ac:chgData name="Ismail Hamaimou" userId="80059f75-3654-4a90-80f3-b322049ec4be" providerId="ADAL" clId="{E4A1429A-01B7-4DA0-9C6D-A7B00E27A7FD}" dt="2023-10-16T10:52:37.695" v="280" actId="478"/>
          <ac:picMkLst>
            <pc:docMk/>
            <pc:sldMk cId="2653652251" sldId="403"/>
            <ac:picMk id="11" creationId="{CEA779B7-D868-C9A1-976E-8B421E562763}"/>
          </ac:picMkLst>
        </pc:picChg>
        <pc:picChg chg="add del mod">
          <ac:chgData name="Ismail Hamaimou" userId="80059f75-3654-4a90-80f3-b322049ec4be" providerId="ADAL" clId="{E4A1429A-01B7-4DA0-9C6D-A7B00E27A7FD}" dt="2023-10-16T13:26:30.223" v="864"/>
          <ac:picMkLst>
            <pc:docMk/>
            <pc:sldMk cId="2653652251" sldId="403"/>
            <ac:picMk id="14" creationId="{D5662B82-8B0E-92C8-0C1F-DA566A093478}"/>
          </ac:picMkLst>
        </pc:picChg>
        <pc:picChg chg="add del mod">
          <ac:chgData name="Ismail Hamaimou" userId="80059f75-3654-4a90-80f3-b322049ec4be" providerId="ADAL" clId="{E4A1429A-01B7-4DA0-9C6D-A7B00E27A7FD}" dt="2023-10-16T13:26:30.223" v="864"/>
          <ac:picMkLst>
            <pc:docMk/>
            <pc:sldMk cId="2653652251" sldId="403"/>
            <ac:picMk id="16" creationId="{6AD2788F-004E-71A0-82C6-541724C02393}"/>
          </ac:picMkLst>
        </pc:picChg>
        <pc:picChg chg="add mod">
          <ac:chgData name="Ismail Hamaimou" userId="80059f75-3654-4a90-80f3-b322049ec4be" providerId="ADAL" clId="{E4A1429A-01B7-4DA0-9C6D-A7B00E27A7FD}" dt="2023-10-18T07:03:12.027" v="1877" actId="1440"/>
          <ac:picMkLst>
            <pc:docMk/>
            <pc:sldMk cId="2653652251" sldId="403"/>
            <ac:picMk id="18" creationId="{A92D54AA-1CAC-2AF7-8ADE-3078EAEBFA38}"/>
          </ac:picMkLst>
        </pc:picChg>
        <pc:picChg chg="add mod ord">
          <ac:chgData name="Ismail Hamaimou" userId="80059f75-3654-4a90-80f3-b322049ec4be" providerId="ADAL" clId="{E4A1429A-01B7-4DA0-9C6D-A7B00E27A7FD}" dt="2023-10-18T07:02:59.451" v="1875" actId="1440"/>
          <ac:picMkLst>
            <pc:docMk/>
            <pc:sldMk cId="2653652251" sldId="403"/>
            <ac:picMk id="20" creationId="{21C372FA-D4F6-5FA2-A78D-86639326C70C}"/>
          </ac:picMkLst>
        </pc:picChg>
        <pc:picChg chg="add mod">
          <ac:chgData name="Ismail Hamaimou" userId="80059f75-3654-4a90-80f3-b322049ec4be" providerId="ADAL" clId="{E4A1429A-01B7-4DA0-9C6D-A7B00E27A7FD}" dt="2023-10-18T07:03:06.380" v="1876" actId="1440"/>
          <ac:picMkLst>
            <pc:docMk/>
            <pc:sldMk cId="2653652251" sldId="403"/>
            <ac:picMk id="22" creationId="{81359056-D927-4120-CCC1-98DA2326D812}"/>
          </ac:picMkLst>
        </pc:picChg>
        <pc:cxnChg chg="del">
          <ac:chgData name="Ismail Hamaimou" userId="80059f75-3654-4a90-80f3-b322049ec4be" providerId="ADAL" clId="{E4A1429A-01B7-4DA0-9C6D-A7B00E27A7FD}" dt="2023-10-16T13:26:50.524" v="870" actId="478"/>
          <ac:cxnSpMkLst>
            <pc:docMk/>
            <pc:sldMk cId="2653652251" sldId="403"/>
            <ac:cxnSpMk id="12" creationId="{C8305EAF-5823-6EB9-D788-A25BF680C5D8}"/>
          </ac:cxnSpMkLst>
        </pc:cxnChg>
      </pc:sldChg>
      <pc:sldChg chg="addSp delSp modSp add mod modAnim">
        <pc:chgData name="Ismail Hamaimou" userId="80059f75-3654-4a90-80f3-b322049ec4be" providerId="ADAL" clId="{E4A1429A-01B7-4DA0-9C6D-A7B00E27A7FD}" dt="2023-10-18T07:02:23.787" v="1874" actId="208"/>
        <pc:sldMkLst>
          <pc:docMk/>
          <pc:sldMk cId="2343404438" sldId="404"/>
        </pc:sldMkLst>
        <pc:spChg chg="mod">
          <ac:chgData name="Ismail Hamaimou" userId="80059f75-3654-4a90-80f3-b322049ec4be" providerId="ADAL" clId="{E4A1429A-01B7-4DA0-9C6D-A7B00E27A7FD}" dt="2023-10-16T11:01:16.269" v="286" actId="255"/>
          <ac:spMkLst>
            <pc:docMk/>
            <pc:sldMk cId="2343404438" sldId="404"/>
            <ac:spMk id="2" creationId="{2A9D783E-5DC9-D35A-8163-0086409FBDA9}"/>
          </ac:spMkLst>
        </pc:spChg>
        <pc:spChg chg="del">
          <ac:chgData name="Ismail Hamaimou" userId="80059f75-3654-4a90-80f3-b322049ec4be" providerId="ADAL" clId="{E4A1429A-01B7-4DA0-9C6D-A7B00E27A7FD}" dt="2023-10-16T11:03:43.701" v="287"/>
          <ac:spMkLst>
            <pc:docMk/>
            <pc:sldMk cId="2343404438" sldId="404"/>
            <ac:spMk id="4" creationId="{5EDCD7E2-F47C-B344-5691-50EA9621F1B2}"/>
          </ac:spMkLst>
        </pc:spChg>
        <pc:spChg chg="add mod">
          <ac:chgData name="Ismail Hamaimou" userId="80059f75-3654-4a90-80f3-b322049ec4be" providerId="ADAL" clId="{E4A1429A-01B7-4DA0-9C6D-A7B00E27A7FD}" dt="2023-10-16T11:06:10.285" v="307" actId="14100"/>
          <ac:spMkLst>
            <pc:docMk/>
            <pc:sldMk cId="2343404438" sldId="404"/>
            <ac:spMk id="9" creationId="{DD575570-5200-F429-0B82-573BDED56F0A}"/>
          </ac:spMkLst>
        </pc:spChg>
        <pc:picChg chg="add mod">
          <ac:chgData name="Ismail Hamaimou" userId="80059f75-3654-4a90-80f3-b322049ec4be" providerId="ADAL" clId="{E4A1429A-01B7-4DA0-9C6D-A7B00E27A7FD}" dt="2023-10-18T07:00:49.996" v="1872" actId="1440"/>
          <ac:picMkLst>
            <pc:docMk/>
            <pc:sldMk cId="2343404438" sldId="404"/>
            <ac:picMk id="6" creationId="{6678481A-7295-7404-F2FE-471DED1D27B2}"/>
          </ac:picMkLst>
        </pc:picChg>
        <pc:picChg chg="add del mod modCrop">
          <ac:chgData name="Ismail Hamaimou" userId="80059f75-3654-4a90-80f3-b322049ec4be" providerId="ADAL" clId="{E4A1429A-01B7-4DA0-9C6D-A7B00E27A7FD}" dt="2023-10-18T07:02:23.787" v="1874" actId="208"/>
          <ac:picMkLst>
            <pc:docMk/>
            <pc:sldMk cId="2343404438" sldId="404"/>
            <ac:picMk id="8" creationId="{E8710B1B-1FC5-07C2-B94B-8563DD22BF1E}"/>
          </ac:picMkLst>
        </pc:picChg>
        <pc:cxnChg chg="add mod">
          <ac:chgData name="Ismail Hamaimou" userId="80059f75-3654-4a90-80f3-b322049ec4be" providerId="ADAL" clId="{E4A1429A-01B7-4DA0-9C6D-A7B00E27A7FD}" dt="2023-10-16T11:07:18.622" v="314" actId="14100"/>
          <ac:cxnSpMkLst>
            <pc:docMk/>
            <pc:sldMk cId="2343404438" sldId="404"/>
            <ac:cxnSpMk id="10" creationId="{BEEFBE2A-AECF-1025-3301-BA833699727C}"/>
          </ac:cxnSpMkLst>
        </pc:cxnChg>
      </pc:sldChg>
      <pc:sldChg chg="addSp delSp modSp add mod ord modClrScheme delAnim modAnim chgLayout">
        <pc:chgData name="Ismail Hamaimou" userId="80059f75-3654-4a90-80f3-b322049ec4be" providerId="ADAL" clId="{E4A1429A-01B7-4DA0-9C6D-A7B00E27A7FD}" dt="2023-10-16T11:17:07.645" v="358" actId="1076"/>
        <pc:sldMkLst>
          <pc:docMk/>
          <pc:sldMk cId="2120832019" sldId="405"/>
        </pc:sldMkLst>
        <pc:spChg chg="mod">
          <ac:chgData name="Ismail Hamaimou" userId="80059f75-3654-4a90-80f3-b322049ec4be" providerId="ADAL" clId="{E4A1429A-01B7-4DA0-9C6D-A7B00E27A7FD}" dt="2023-10-16T11:17:07.645" v="358" actId="1076"/>
          <ac:spMkLst>
            <pc:docMk/>
            <pc:sldMk cId="2120832019" sldId="405"/>
            <ac:spMk id="2" creationId="{2A9D783E-5DC9-D35A-8163-0086409FBDA9}"/>
          </ac:spMkLst>
        </pc:spChg>
        <pc:spChg chg="del">
          <ac:chgData name="Ismail Hamaimou" userId="80059f75-3654-4a90-80f3-b322049ec4be" providerId="ADAL" clId="{E4A1429A-01B7-4DA0-9C6D-A7B00E27A7FD}" dt="2023-10-16T11:11:56.031" v="321"/>
          <ac:spMkLst>
            <pc:docMk/>
            <pc:sldMk cId="2120832019" sldId="405"/>
            <ac:spMk id="4" creationId="{5EDCD7E2-F47C-B344-5691-50EA9621F1B2}"/>
          </ac:spMkLst>
        </pc:spChg>
        <pc:spChg chg="mod ord">
          <ac:chgData name="Ismail Hamaimou" userId="80059f75-3654-4a90-80f3-b322049ec4be" providerId="ADAL" clId="{E4A1429A-01B7-4DA0-9C6D-A7B00E27A7FD}" dt="2023-10-16T11:12:50.832" v="325" actId="26606"/>
          <ac:spMkLst>
            <pc:docMk/>
            <pc:sldMk cId="2120832019" sldId="405"/>
            <ac:spMk id="5" creationId="{2B3C1051-A5EE-5A2A-41E0-D6E85D4EE58A}"/>
          </ac:spMkLst>
        </pc:spChg>
        <pc:spChg chg="add mod">
          <ac:chgData name="Ismail Hamaimou" userId="80059f75-3654-4a90-80f3-b322049ec4be" providerId="ADAL" clId="{E4A1429A-01B7-4DA0-9C6D-A7B00E27A7FD}" dt="2023-10-16T11:13:59.211" v="332" actId="14100"/>
          <ac:spMkLst>
            <pc:docMk/>
            <pc:sldMk cId="2120832019" sldId="405"/>
            <ac:spMk id="7" creationId="{5BFED1B1-B7A6-29DD-4E9B-A0232958E344}"/>
          </ac:spMkLst>
        </pc:spChg>
        <pc:spChg chg="add del mod">
          <ac:chgData name="Ismail Hamaimou" userId="80059f75-3654-4a90-80f3-b322049ec4be" providerId="ADAL" clId="{E4A1429A-01B7-4DA0-9C6D-A7B00E27A7FD}" dt="2023-10-16T11:16:35.055" v="354" actId="478"/>
          <ac:spMkLst>
            <pc:docMk/>
            <pc:sldMk cId="2120832019" sldId="405"/>
            <ac:spMk id="8" creationId="{DC44C5D8-5CFD-6FE0-C5BA-3EF6D8AB87BD}"/>
          </ac:spMkLst>
        </pc:spChg>
        <pc:spChg chg="add del mod">
          <ac:chgData name="Ismail Hamaimou" userId="80059f75-3654-4a90-80f3-b322049ec4be" providerId="ADAL" clId="{E4A1429A-01B7-4DA0-9C6D-A7B00E27A7FD}" dt="2023-10-16T11:15:07.783" v="340" actId="478"/>
          <ac:spMkLst>
            <pc:docMk/>
            <pc:sldMk cId="2120832019" sldId="405"/>
            <ac:spMk id="9" creationId="{E499155B-0992-3870-3058-AB666B568593}"/>
          </ac:spMkLst>
        </pc:spChg>
        <pc:spChg chg="add del mod">
          <ac:chgData name="Ismail Hamaimou" userId="80059f75-3654-4a90-80f3-b322049ec4be" providerId="ADAL" clId="{E4A1429A-01B7-4DA0-9C6D-A7B00E27A7FD}" dt="2023-10-16T11:16:02.952" v="349" actId="478"/>
          <ac:spMkLst>
            <pc:docMk/>
            <pc:sldMk cId="2120832019" sldId="405"/>
            <ac:spMk id="10" creationId="{57F72F87-FA17-E587-C0FF-AB6DB4630DA1}"/>
          </ac:spMkLst>
        </pc:spChg>
        <pc:spChg chg="add del mod">
          <ac:chgData name="Ismail Hamaimou" userId="80059f75-3654-4a90-80f3-b322049ec4be" providerId="ADAL" clId="{E4A1429A-01B7-4DA0-9C6D-A7B00E27A7FD}" dt="2023-10-16T11:12:50.832" v="325" actId="26606"/>
          <ac:spMkLst>
            <pc:docMk/>
            <pc:sldMk cId="2120832019" sldId="405"/>
            <ac:spMk id="11" creationId="{9DA44553-E925-B1EE-67F3-CAD26457055B}"/>
          </ac:spMkLst>
        </pc:spChg>
        <pc:picChg chg="add mod">
          <ac:chgData name="Ismail Hamaimou" userId="80059f75-3654-4a90-80f3-b322049ec4be" providerId="ADAL" clId="{E4A1429A-01B7-4DA0-9C6D-A7B00E27A7FD}" dt="2023-10-16T11:13:46.849" v="328" actId="1076"/>
          <ac:picMkLst>
            <pc:docMk/>
            <pc:sldMk cId="2120832019" sldId="405"/>
            <ac:picMk id="6" creationId="{CE0EC84C-2B83-B58D-EE2C-041261244411}"/>
          </ac:picMkLst>
        </pc:picChg>
        <pc:cxnChg chg="del">
          <ac:chgData name="Ismail Hamaimou" userId="80059f75-3654-4a90-80f3-b322049ec4be" providerId="ADAL" clId="{E4A1429A-01B7-4DA0-9C6D-A7B00E27A7FD}" dt="2023-10-16T11:10:28.199" v="320" actId="478"/>
          <ac:cxnSpMkLst>
            <pc:docMk/>
            <pc:sldMk cId="2120832019" sldId="405"/>
            <ac:cxnSpMk id="12" creationId="{C8305EAF-5823-6EB9-D788-A25BF680C5D8}"/>
          </ac:cxnSpMkLst>
        </pc:cxnChg>
        <pc:cxnChg chg="add mod">
          <ac:chgData name="Ismail Hamaimou" userId="80059f75-3654-4a90-80f3-b322049ec4be" providerId="ADAL" clId="{E4A1429A-01B7-4DA0-9C6D-A7B00E27A7FD}" dt="2023-10-16T11:16:32.936" v="353" actId="14100"/>
          <ac:cxnSpMkLst>
            <pc:docMk/>
            <pc:sldMk cId="2120832019" sldId="405"/>
            <ac:cxnSpMk id="13" creationId="{2A820C49-B033-B2F1-398F-A74329AE670F}"/>
          </ac:cxnSpMkLst>
        </pc:cxnChg>
        <pc:cxnChg chg="add mod">
          <ac:chgData name="Ismail Hamaimou" userId="80059f75-3654-4a90-80f3-b322049ec4be" providerId="ADAL" clId="{E4A1429A-01B7-4DA0-9C6D-A7B00E27A7FD}" dt="2023-10-16T11:16:57.382" v="357" actId="14100"/>
          <ac:cxnSpMkLst>
            <pc:docMk/>
            <pc:sldMk cId="2120832019" sldId="405"/>
            <ac:cxnSpMk id="17" creationId="{31706D61-C01B-37F1-1F80-AAB76E1613C1}"/>
          </ac:cxnSpMkLst>
        </pc:cxnChg>
      </pc:sldChg>
      <pc:sldChg chg="addSp delSp modSp add mod ord delAnim modAnim">
        <pc:chgData name="Ismail Hamaimou" userId="80059f75-3654-4a90-80f3-b322049ec4be" providerId="ADAL" clId="{E4A1429A-01B7-4DA0-9C6D-A7B00E27A7FD}" dt="2023-10-18T06:59:28.606" v="1865" actId="1440"/>
        <pc:sldMkLst>
          <pc:docMk/>
          <pc:sldMk cId="4257015624" sldId="406"/>
        </pc:sldMkLst>
        <pc:spChg chg="mod">
          <ac:chgData name="Ismail Hamaimou" userId="80059f75-3654-4a90-80f3-b322049ec4be" providerId="ADAL" clId="{E4A1429A-01B7-4DA0-9C6D-A7B00E27A7FD}" dt="2023-10-16T11:24:37.435" v="364" actId="255"/>
          <ac:spMkLst>
            <pc:docMk/>
            <pc:sldMk cId="4257015624" sldId="406"/>
            <ac:spMk id="2" creationId="{2A9D783E-5DC9-D35A-8163-0086409FBDA9}"/>
          </ac:spMkLst>
        </pc:spChg>
        <pc:spChg chg="add del mod">
          <ac:chgData name="Ismail Hamaimou" userId="80059f75-3654-4a90-80f3-b322049ec4be" providerId="ADAL" clId="{E4A1429A-01B7-4DA0-9C6D-A7B00E27A7FD}" dt="2023-10-16T11:28:18.620" v="377"/>
          <ac:spMkLst>
            <pc:docMk/>
            <pc:sldMk cId="4257015624" sldId="406"/>
            <ac:spMk id="4" creationId="{96A35445-5918-C69F-342E-6A1BBDC6A189}"/>
          </ac:spMkLst>
        </pc:spChg>
        <pc:spChg chg="del">
          <ac:chgData name="Ismail Hamaimou" userId="80059f75-3654-4a90-80f3-b322049ec4be" providerId="ADAL" clId="{E4A1429A-01B7-4DA0-9C6D-A7B00E27A7FD}" dt="2023-10-16T11:24:57.145" v="366" actId="478"/>
          <ac:spMkLst>
            <pc:docMk/>
            <pc:sldMk cId="4257015624" sldId="406"/>
            <ac:spMk id="7" creationId="{5BFED1B1-B7A6-29DD-4E9B-A0232958E344}"/>
          </ac:spMkLst>
        </pc:spChg>
        <pc:spChg chg="mod">
          <ac:chgData name="Ismail Hamaimou" userId="80059f75-3654-4a90-80f3-b322049ec4be" providerId="ADAL" clId="{E4A1429A-01B7-4DA0-9C6D-A7B00E27A7FD}" dt="2023-10-16T11:25:17.741" v="367"/>
          <ac:spMkLst>
            <pc:docMk/>
            <pc:sldMk cId="4257015624" sldId="406"/>
            <ac:spMk id="11" creationId="{5A428D0C-5E84-5B00-4832-42F7024008C5}"/>
          </ac:spMkLst>
        </pc:spChg>
        <pc:spChg chg="mod">
          <ac:chgData name="Ismail Hamaimou" userId="80059f75-3654-4a90-80f3-b322049ec4be" providerId="ADAL" clId="{E4A1429A-01B7-4DA0-9C6D-A7B00E27A7FD}" dt="2023-10-16T11:25:17.741" v="367"/>
          <ac:spMkLst>
            <pc:docMk/>
            <pc:sldMk cId="4257015624" sldId="406"/>
            <ac:spMk id="16" creationId="{3ECF0D35-B193-84C8-05F0-3B1E5FF0BC34}"/>
          </ac:spMkLst>
        </pc:spChg>
        <pc:spChg chg="add del mod">
          <ac:chgData name="Ismail Hamaimou" userId="80059f75-3654-4a90-80f3-b322049ec4be" providerId="ADAL" clId="{E4A1429A-01B7-4DA0-9C6D-A7B00E27A7FD}" dt="2023-10-16T11:25:34.291" v="369" actId="478"/>
          <ac:spMkLst>
            <pc:docMk/>
            <pc:sldMk cId="4257015624" sldId="406"/>
            <ac:spMk id="19" creationId="{DB703A6A-490C-8DD3-6153-9E6800B40DBA}"/>
          </ac:spMkLst>
        </pc:spChg>
        <pc:spChg chg="add del mod">
          <ac:chgData name="Ismail Hamaimou" userId="80059f75-3654-4a90-80f3-b322049ec4be" providerId="ADAL" clId="{E4A1429A-01B7-4DA0-9C6D-A7B00E27A7FD}" dt="2023-10-16T11:25:34.291" v="369" actId="478"/>
          <ac:spMkLst>
            <pc:docMk/>
            <pc:sldMk cId="4257015624" sldId="406"/>
            <ac:spMk id="22" creationId="{9CE18A0A-D81F-B3F5-4B8F-E63AC8479DEA}"/>
          </ac:spMkLst>
        </pc:spChg>
        <pc:spChg chg="mod">
          <ac:chgData name="Ismail Hamaimou" userId="80059f75-3654-4a90-80f3-b322049ec4be" providerId="ADAL" clId="{E4A1429A-01B7-4DA0-9C6D-A7B00E27A7FD}" dt="2023-10-16T11:25:53.845" v="370"/>
          <ac:spMkLst>
            <pc:docMk/>
            <pc:sldMk cId="4257015624" sldId="406"/>
            <ac:spMk id="27" creationId="{20A44EAD-E33C-903F-780F-7DFED26641F3}"/>
          </ac:spMkLst>
        </pc:spChg>
        <pc:spChg chg="add mod">
          <ac:chgData name="Ismail Hamaimou" userId="80059f75-3654-4a90-80f3-b322049ec4be" providerId="ADAL" clId="{E4A1429A-01B7-4DA0-9C6D-A7B00E27A7FD}" dt="2023-10-16T11:26:03.008" v="371" actId="1076"/>
          <ac:spMkLst>
            <pc:docMk/>
            <pc:sldMk cId="4257015624" sldId="406"/>
            <ac:spMk id="29" creationId="{39DE0EED-5C6B-32EC-B3B9-9A2E6F6DCF27}"/>
          </ac:spMkLst>
        </pc:spChg>
        <pc:spChg chg="mod">
          <ac:chgData name="Ismail Hamaimou" userId="80059f75-3654-4a90-80f3-b322049ec4be" providerId="ADAL" clId="{E4A1429A-01B7-4DA0-9C6D-A7B00E27A7FD}" dt="2023-10-16T11:25:53.845" v="370"/>
          <ac:spMkLst>
            <pc:docMk/>
            <pc:sldMk cId="4257015624" sldId="406"/>
            <ac:spMk id="32" creationId="{ACE480A3-21EE-0100-4375-9DA6E5922F9B}"/>
          </ac:spMkLst>
        </pc:spChg>
        <pc:spChg chg="add mod">
          <ac:chgData name="Ismail Hamaimou" userId="80059f75-3654-4a90-80f3-b322049ec4be" providerId="ADAL" clId="{E4A1429A-01B7-4DA0-9C6D-A7B00E27A7FD}" dt="2023-10-16T11:31:36.986" v="406" actId="207"/>
          <ac:spMkLst>
            <pc:docMk/>
            <pc:sldMk cId="4257015624" sldId="406"/>
            <ac:spMk id="34" creationId="{5536FCD0-FD68-9144-10F1-55140A111C66}"/>
          </ac:spMkLst>
        </pc:spChg>
        <pc:spChg chg="add mod">
          <ac:chgData name="Ismail Hamaimou" userId="80059f75-3654-4a90-80f3-b322049ec4be" providerId="ADAL" clId="{E4A1429A-01B7-4DA0-9C6D-A7B00E27A7FD}" dt="2023-10-16T11:29:03.209" v="386" actId="1076"/>
          <ac:spMkLst>
            <pc:docMk/>
            <pc:sldMk cId="4257015624" sldId="406"/>
            <ac:spMk id="37" creationId="{DCEA002D-0241-9769-864B-BF318B6615E5}"/>
          </ac:spMkLst>
        </pc:spChg>
        <pc:spChg chg="add mod">
          <ac:chgData name="Ismail Hamaimou" userId="80059f75-3654-4a90-80f3-b322049ec4be" providerId="ADAL" clId="{E4A1429A-01B7-4DA0-9C6D-A7B00E27A7FD}" dt="2023-10-16T11:31:30.385" v="405" actId="1076"/>
          <ac:spMkLst>
            <pc:docMk/>
            <pc:sldMk cId="4257015624" sldId="406"/>
            <ac:spMk id="46" creationId="{7D206D7B-4C9E-6FA9-CDFF-6C8262F3A557}"/>
          </ac:spMkLst>
        </pc:spChg>
        <pc:grpChg chg="add del mod">
          <ac:chgData name="Ismail Hamaimou" userId="80059f75-3654-4a90-80f3-b322049ec4be" providerId="ADAL" clId="{E4A1429A-01B7-4DA0-9C6D-A7B00E27A7FD}" dt="2023-10-16T11:25:34.291" v="369" actId="478"/>
          <ac:grpSpMkLst>
            <pc:docMk/>
            <pc:sldMk cId="4257015624" sldId="406"/>
            <ac:grpSpMk id="9" creationId="{E8F3A2E3-55C2-42EE-ABE2-E60C3F627BF5}"/>
          </ac:grpSpMkLst>
        </pc:grpChg>
        <pc:grpChg chg="add del mod">
          <ac:chgData name="Ismail Hamaimou" userId="80059f75-3654-4a90-80f3-b322049ec4be" providerId="ADAL" clId="{E4A1429A-01B7-4DA0-9C6D-A7B00E27A7FD}" dt="2023-10-16T11:25:34.291" v="369" actId="478"/>
          <ac:grpSpMkLst>
            <pc:docMk/>
            <pc:sldMk cId="4257015624" sldId="406"/>
            <ac:grpSpMk id="14" creationId="{B71D27A0-F168-C4F9-1EA0-6F715D92222C}"/>
          </ac:grpSpMkLst>
        </pc:grpChg>
        <pc:grpChg chg="add del mod">
          <ac:chgData name="Ismail Hamaimou" userId="80059f75-3654-4a90-80f3-b322049ec4be" providerId="ADAL" clId="{E4A1429A-01B7-4DA0-9C6D-A7B00E27A7FD}" dt="2023-10-16T11:26:14.527" v="376" actId="478"/>
          <ac:grpSpMkLst>
            <pc:docMk/>
            <pc:sldMk cId="4257015624" sldId="406"/>
            <ac:grpSpMk id="25" creationId="{0833F610-2A29-8E51-215D-691A3A57D088}"/>
          </ac:grpSpMkLst>
        </pc:grpChg>
        <pc:grpChg chg="add del mod">
          <ac:chgData name="Ismail Hamaimou" userId="80059f75-3654-4a90-80f3-b322049ec4be" providerId="ADAL" clId="{E4A1429A-01B7-4DA0-9C6D-A7B00E27A7FD}" dt="2023-10-16T11:26:12.360" v="375" actId="478"/>
          <ac:grpSpMkLst>
            <pc:docMk/>
            <pc:sldMk cId="4257015624" sldId="406"/>
            <ac:grpSpMk id="30" creationId="{38365D30-26AA-8B38-C177-03C044327255}"/>
          </ac:grpSpMkLst>
        </pc:grpChg>
        <pc:picChg chg="del">
          <ac:chgData name="Ismail Hamaimou" userId="80059f75-3654-4a90-80f3-b322049ec4be" providerId="ADAL" clId="{E4A1429A-01B7-4DA0-9C6D-A7B00E27A7FD}" dt="2023-10-16T11:24:46.277" v="365" actId="478"/>
          <ac:picMkLst>
            <pc:docMk/>
            <pc:sldMk cId="4257015624" sldId="406"/>
            <ac:picMk id="6" creationId="{CE0EC84C-2B83-B58D-EE2C-041261244411}"/>
          </ac:picMkLst>
        </pc:picChg>
        <pc:picChg chg="add del mod">
          <ac:chgData name="Ismail Hamaimou" userId="80059f75-3654-4a90-80f3-b322049ec4be" providerId="ADAL" clId="{E4A1429A-01B7-4DA0-9C6D-A7B00E27A7FD}" dt="2023-10-16T11:25:34.291" v="369" actId="478"/>
          <ac:picMkLst>
            <pc:docMk/>
            <pc:sldMk cId="4257015624" sldId="406"/>
            <ac:picMk id="8" creationId="{6637C2D4-E7E2-F87A-B9C5-8D036B9BA24F}"/>
          </ac:picMkLst>
        </pc:picChg>
        <pc:picChg chg="mod">
          <ac:chgData name="Ismail Hamaimou" userId="80059f75-3654-4a90-80f3-b322049ec4be" providerId="ADAL" clId="{E4A1429A-01B7-4DA0-9C6D-A7B00E27A7FD}" dt="2023-10-16T11:25:17.741" v="367"/>
          <ac:picMkLst>
            <pc:docMk/>
            <pc:sldMk cId="4257015624" sldId="406"/>
            <ac:picMk id="10" creationId="{3FB09009-C506-241D-CA16-953BECD00CF7}"/>
          </ac:picMkLst>
        </pc:picChg>
        <pc:picChg chg="mod">
          <ac:chgData name="Ismail Hamaimou" userId="80059f75-3654-4a90-80f3-b322049ec4be" providerId="ADAL" clId="{E4A1429A-01B7-4DA0-9C6D-A7B00E27A7FD}" dt="2023-10-16T11:25:17.741" v="367"/>
          <ac:picMkLst>
            <pc:docMk/>
            <pc:sldMk cId="4257015624" sldId="406"/>
            <ac:picMk id="12" creationId="{247FA895-2AD4-38F3-39C7-D06A0E1B2488}"/>
          </ac:picMkLst>
        </pc:picChg>
        <pc:picChg chg="mod">
          <ac:chgData name="Ismail Hamaimou" userId="80059f75-3654-4a90-80f3-b322049ec4be" providerId="ADAL" clId="{E4A1429A-01B7-4DA0-9C6D-A7B00E27A7FD}" dt="2023-10-16T11:25:17.741" v="367"/>
          <ac:picMkLst>
            <pc:docMk/>
            <pc:sldMk cId="4257015624" sldId="406"/>
            <ac:picMk id="15" creationId="{25FA3405-8360-23BC-2467-55D5F602A3C3}"/>
          </ac:picMkLst>
        </pc:picChg>
        <pc:picChg chg="mod">
          <ac:chgData name="Ismail Hamaimou" userId="80059f75-3654-4a90-80f3-b322049ec4be" providerId="ADAL" clId="{E4A1429A-01B7-4DA0-9C6D-A7B00E27A7FD}" dt="2023-10-16T11:25:17.741" v="367"/>
          <ac:picMkLst>
            <pc:docMk/>
            <pc:sldMk cId="4257015624" sldId="406"/>
            <ac:picMk id="18" creationId="{2125C1BE-4C6D-570F-94BB-B676D0C575B5}"/>
          </ac:picMkLst>
        </pc:picChg>
        <pc:picChg chg="add del mod">
          <ac:chgData name="Ismail Hamaimou" userId="80059f75-3654-4a90-80f3-b322049ec4be" providerId="ADAL" clId="{E4A1429A-01B7-4DA0-9C6D-A7B00E27A7FD}" dt="2023-10-16T11:26:10.100" v="373" actId="478"/>
          <ac:picMkLst>
            <pc:docMk/>
            <pc:sldMk cId="4257015624" sldId="406"/>
            <ac:picMk id="24" creationId="{71A9ECB2-646D-F98F-B31D-803703EB5B71}"/>
          </ac:picMkLst>
        </pc:picChg>
        <pc:picChg chg="mod">
          <ac:chgData name="Ismail Hamaimou" userId="80059f75-3654-4a90-80f3-b322049ec4be" providerId="ADAL" clId="{E4A1429A-01B7-4DA0-9C6D-A7B00E27A7FD}" dt="2023-10-16T11:25:53.845" v="370"/>
          <ac:picMkLst>
            <pc:docMk/>
            <pc:sldMk cId="4257015624" sldId="406"/>
            <ac:picMk id="26" creationId="{11062575-6113-5032-ACE6-781250AE1C3C}"/>
          </ac:picMkLst>
        </pc:picChg>
        <pc:picChg chg="mod">
          <ac:chgData name="Ismail Hamaimou" userId="80059f75-3654-4a90-80f3-b322049ec4be" providerId="ADAL" clId="{E4A1429A-01B7-4DA0-9C6D-A7B00E27A7FD}" dt="2023-10-16T11:25:53.845" v="370"/>
          <ac:picMkLst>
            <pc:docMk/>
            <pc:sldMk cId="4257015624" sldId="406"/>
            <ac:picMk id="28" creationId="{82C3E84B-7F02-442C-D2EB-46F3DE6F1FFD}"/>
          </ac:picMkLst>
        </pc:picChg>
        <pc:picChg chg="mod">
          <ac:chgData name="Ismail Hamaimou" userId="80059f75-3654-4a90-80f3-b322049ec4be" providerId="ADAL" clId="{E4A1429A-01B7-4DA0-9C6D-A7B00E27A7FD}" dt="2023-10-16T11:25:53.845" v="370"/>
          <ac:picMkLst>
            <pc:docMk/>
            <pc:sldMk cId="4257015624" sldId="406"/>
            <ac:picMk id="31" creationId="{8D0CF191-4773-CBA5-A00E-CAE5AC0BF49E}"/>
          </ac:picMkLst>
        </pc:picChg>
        <pc:picChg chg="mod">
          <ac:chgData name="Ismail Hamaimou" userId="80059f75-3654-4a90-80f3-b322049ec4be" providerId="ADAL" clId="{E4A1429A-01B7-4DA0-9C6D-A7B00E27A7FD}" dt="2023-10-16T11:25:53.845" v="370"/>
          <ac:picMkLst>
            <pc:docMk/>
            <pc:sldMk cId="4257015624" sldId="406"/>
            <ac:picMk id="33" creationId="{D7C9F584-6C9C-9532-A148-961C3DDB9439}"/>
          </ac:picMkLst>
        </pc:picChg>
        <pc:picChg chg="add mod">
          <ac:chgData name="Ismail Hamaimou" userId="80059f75-3654-4a90-80f3-b322049ec4be" providerId="ADAL" clId="{E4A1429A-01B7-4DA0-9C6D-A7B00E27A7FD}" dt="2023-10-18T06:59:28.606" v="1865" actId="1440"/>
          <ac:picMkLst>
            <pc:docMk/>
            <pc:sldMk cId="4257015624" sldId="406"/>
            <ac:picMk id="40" creationId="{3A5627BF-D34E-9F9E-88F5-29509697D769}"/>
          </ac:picMkLst>
        </pc:picChg>
        <pc:picChg chg="add mod">
          <ac:chgData name="Ismail Hamaimou" userId="80059f75-3654-4a90-80f3-b322049ec4be" providerId="ADAL" clId="{E4A1429A-01B7-4DA0-9C6D-A7B00E27A7FD}" dt="2023-10-18T06:59:19.770" v="1864" actId="1440"/>
          <ac:picMkLst>
            <pc:docMk/>
            <pc:sldMk cId="4257015624" sldId="406"/>
            <ac:picMk id="42" creationId="{BBE78DC1-260D-1E18-1969-A935BB44D432}"/>
          </ac:picMkLst>
        </pc:picChg>
        <pc:picChg chg="add mod">
          <ac:chgData name="Ismail Hamaimou" userId="80059f75-3654-4a90-80f3-b322049ec4be" providerId="ADAL" clId="{E4A1429A-01B7-4DA0-9C6D-A7B00E27A7FD}" dt="2023-10-18T06:59:11.437" v="1863" actId="1440"/>
          <ac:picMkLst>
            <pc:docMk/>
            <pc:sldMk cId="4257015624" sldId="406"/>
            <ac:picMk id="48" creationId="{40DD281E-F665-C8B6-2328-C8B3403AEDA8}"/>
          </ac:picMkLst>
        </pc:picChg>
        <pc:cxnChg chg="del">
          <ac:chgData name="Ismail Hamaimou" userId="80059f75-3654-4a90-80f3-b322049ec4be" providerId="ADAL" clId="{E4A1429A-01B7-4DA0-9C6D-A7B00E27A7FD}" dt="2023-10-16T11:24:57.145" v="366" actId="478"/>
          <ac:cxnSpMkLst>
            <pc:docMk/>
            <pc:sldMk cId="4257015624" sldId="406"/>
            <ac:cxnSpMk id="13" creationId="{2A820C49-B033-B2F1-398F-A74329AE670F}"/>
          </ac:cxnSpMkLst>
        </pc:cxnChg>
        <pc:cxnChg chg="del">
          <ac:chgData name="Ismail Hamaimou" userId="80059f75-3654-4a90-80f3-b322049ec4be" providerId="ADAL" clId="{E4A1429A-01B7-4DA0-9C6D-A7B00E27A7FD}" dt="2023-10-16T11:24:57.145" v="366" actId="478"/>
          <ac:cxnSpMkLst>
            <pc:docMk/>
            <pc:sldMk cId="4257015624" sldId="406"/>
            <ac:cxnSpMk id="17" creationId="{31706D61-C01B-37F1-1F80-AAB76E1613C1}"/>
          </ac:cxnSpMkLst>
        </pc:cxnChg>
        <pc:cxnChg chg="add del mod">
          <ac:chgData name="Ismail Hamaimou" userId="80059f75-3654-4a90-80f3-b322049ec4be" providerId="ADAL" clId="{E4A1429A-01B7-4DA0-9C6D-A7B00E27A7FD}" dt="2023-10-16T11:25:34.291" v="369" actId="478"/>
          <ac:cxnSpMkLst>
            <pc:docMk/>
            <pc:sldMk cId="4257015624" sldId="406"/>
            <ac:cxnSpMk id="20" creationId="{0F69DF1C-40A2-1145-FA9A-377B4000F654}"/>
          </ac:cxnSpMkLst>
        </pc:cxnChg>
        <pc:cxnChg chg="add del mod">
          <ac:chgData name="Ismail Hamaimou" userId="80059f75-3654-4a90-80f3-b322049ec4be" providerId="ADAL" clId="{E4A1429A-01B7-4DA0-9C6D-A7B00E27A7FD}" dt="2023-10-16T11:25:34.291" v="369" actId="478"/>
          <ac:cxnSpMkLst>
            <pc:docMk/>
            <pc:sldMk cId="4257015624" sldId="406"/>
            <ac:cxnSpMk id="21" creationId="{86C7F189-2DE4-52D8-2772-2AF7B157621C}"/>
          </ac:cxnSpMkLst>
        </pc:cxnChg>
        <pc:cxnChg chg="add del mod">
          <ac:chgData name="Ismail Hamaimou" userId="80059f75-3654-4a90-80f3-b322049ec4be" providerId="ADAL" clId="{E4A1429A-01B7-4DA0-9C6D-A7B00E27A7FD}" dt="2023-10-16T11:25:34.291" v="369" actId="478"/>
          <ac:cxnSpMkLst>
            <pc:docMk/>
            <pc:sldMk cId="4257015624" sldId="406"/>
            <ac:cxnSpMk id="23" creationId="{627C0C1A-AC6C-DB62-D311-6D77B175A6DC}"/>
          </ac:cxnSpMkLst>
        </pc:cxnChg>
        <pc:cxnChg chg="add mod">
          <ac:chgData name="Ismail Hamaimou" userId="80059f75-3654-4a90-80f3-b322049ec4be" providerId="ADAL" clId="{E4A1429A-01B7-4DA0-9C6D-A7B00E27A7FD}" dt="2023-10-16T11:31:55.825" v="407" actId="208"/>
          <ac:cxnSpMkLst>
            <pc:docMk/>
            <pc:sldMk cId="4257015624" sldId="406"/>
            <ac:cxnSpMk id="35" creationId="{638EE7BC-B2D2-75BB-A97B-9B12DB3B8138}"/>
          </ac:cxnSpMkLst>
        </pc:cxnChg>
        <pc:cxnChg chg="add mod">
          <ac:chgData name="Ismail Hamaimou" userId="80059f75-3654-4a90-80f3-b322049ec4be" providerId="ADAL" clId="{E4A1429A-01B7-4DA0-9C6D-A7B00E27A7FD}" dt="2023-10-16T11:32:06.463" v="408" actId="208"/>
          <ac:cxnSpMkLst>
            <pc:docMk/>
            <pc:sldMk cId="4257015624" sldId="406"/>
            <ac:cxnSpMk id="36" creationId="{B76D791C-BAD5-DDB0-E03E-0F53E7F365C1}"/>
          </ac:cxnSpMkLst>
        </pc:cxnChg>
        <pc:cxnChg chg="add mod">
          <ac:chgData name="Ismail Hamaimou" userId="80059f75-3654-4a90-80f3-b322049ec4be" providerId="ADAL" clId="{E4A1429A-01B7-4DA0-9C6D-A7B00E27A7FD}" dt="2023-10-16T11:32:17.451" v="409" actId="208"/>
          <ac:cxnSpMkLst>
            <pc:docMk/>
            <pc:sldMk cId="4257015624" sldId="406"/>
            <ac:cxnSpMk id="38" creationId="{7CC6A206-E2FA-4D20-9A47-7E7D422DA27E}"/>
          </ac:cxnSpMkLst>
        </pc:cxnChg>
      </pc:sldChg>
      <pc:sldChg chg="addSp delSp modSp add del mod modClrScheme addAnim delAnim modAnim chgLayout">
        <pc:chgData name="Ismail Hamaimou" userId="80059f75-3654-4a90-80f3-b322049ec4be" providerId="ADAL" clId="{E4A1429A-01B7-4DA0-9C6D-A7B00E27A7FD}" dt="2023-10-17T06:43:01.503" v="1366"/>
        <pc:sldMkLst>
          <pc:docMk/>
          <pc:sldMk cId="281890182" sldId="407"/>
        </pc:sldMkLst>
        <pc:spChg chg="mod">
          <ac:chgData name="Ismail Hamaimou" userId="80059f75-3654-4a90-80f3-b322049ec4be" providerId="ADAL" clId="{E4A1429A-01B7-4DA0-9C6D-A7B00E27A7FD}" dt="2023-10-16T13:48:43.211" v="1027" actId="1076"/>
          <ac:spMkLst>
            <pc:docMk/>
            <pc:sldMk cId="281890182" sldId="407"/>
            <ac:spMk id="3" creationId="{00000000-0000-0000-0000-000000000000}"/>
          </ac:spMkLst>
        </pc:spChg>
        <pc:spChg chg="add del mod ord">
          <ac:chgData name="Ismail Hamaimou" userId="80059f75-3654-4a90-80f3-b322049ec4be" providerId="ADAL" clId="{E4A1429A-01B7-4DA0-9C6D-A7B00E27A7FD}" dt="2023-10-16T13:32:15.081" v="913" actId="478"/>
          <ac:spMkLst>
            <pc:docMk/>
            <pc:sldMk cId="281890182" sldId="407"/>
            <ac:spMk id="4" creationId="{1E19E2D4-66D9-750D-3CC6-A60331DBCE62}"/>
          </ac:spMkLst>
        </pc:spChg>
        <pc:spChg chg="add del mod ord">
          <ac:chgData name="Ismail Hamaimou" userId="80059f75-3654-4a90-80f3-b322049ec4be" providerId="ADAL" clId="{E4A1429A-01B7-4DA0-9C6D-A7B00E27A7FD}" dt="2023-10-16T13:32:12.779" v="912" actId="478"/>
          <ac:spMkLst>
            <pc:docMk/>
            <pc:sldMk cId="281890182" sldId="407"/>
            <ac:spMk id="6" creationId="{C38F210E-407A-4371-DF2F-EAE175D74ACC}"/>
          </ac:spMkLst>
        </pc:spChg>
        <pc:spChg chg="add del mod ord">
          <ac:chgData name="Ismail Hamaimou" userId="80059f75-3654-4a90-80f3-b322049ec4be" providerId="ADAL" clId="{E4A1429A-01B7-4DA0-9C6D-A7B00E27A7FD}" dt="2023-10-16T13:32:06.672" v="911" actId="478"/>
          <ac:spMkLst>
            <pc:docMk/>
            <pc:sldMk cId="281890182" sldId="407"/>
            <ac:spMk id="7" creationId="{E4308321-A96F-DD4D-D4FB-A73DB79F406C}"/>
          </ac:spMkLst>
        </pc:spChg>
        <pc:spChg chg="del mod">
          <ac:chgData name="Ismail Hamaimou" userId="80059f75-3654-4a90-80f3-b322049ec4be" providerId="ADAL" clId="{E4A1429A-01B7-4DA0-9C6D-A7B00E27A7FD}" dt="2023-10-16T13:34:13.728" v="923" actId="478"/>
          <ac:spMkLst>
            <pc:docMk/>
            <pc:sldMk cId="281890182" sldId="407"/>
            <ac:spMk id="22" creationId="{00000000-0000-0000-0000-000000000000}"/>
          </ac:spMkLst>
        </pc:spChg>
        <pc:spChg chg="del mod">
          <ac:chgData name="Ismail Hamaimou" userId="80059f75-3654-4a90-80f3-b322049ec4be" providerId="ADAL" clId="{E4A1429A-01B7-4DA0-9C6D-A7B00E27A7FD}" dt="2023-10-16T13:34:10.573" v="922" actId="478"/>
          <ac:spMkLst>
            <pc:docMk/>
            <pc:sldMk cId="281890182" sldId="407"/>
            <ac:spMk id="24" creationId="{00000000-0000-0000-0000-000000000000}"/>
          </ac:spMkLst>
        </pc:spChg>
        <pc:spChg chg="del mod ord">
          <ac:chgData name="Ismail Hamaimou" userId="80059f75-3654-4a90-80f3-b322049ec4be" providerId="ADAL" clId="{E4A1429A-01B7-4DA0-9C6D-A7B00E27A7FD}" dt="2023-10-16T13:57:41.940" v="1108" actId="478"/>
          <ac:spMkLst>
            <pc:docMk/>
            <pc:sldMk cId="281890182" sldId="407"/>
            <ac:spMk id="29" creationId="{00000000-0000-0000-0000-000000000000}"/>
          </ac:spMkLst>
        </pc:spChg>
        <pc:spChg chg="mod">
          <ac:chgData name="Ismail Hamaimou" userId="80059f75-3654-4a90-80f3-b322049ec4be" providerId="ADAL" clId="{E4A1429A-01B7-4DA0-9C6D-A7B00E27A7FD}" dt="2023-10-16T13:39:05.211" v="956"/>
          <ac:spMkLst>
            <pc:docMk/>
            <pc:sldMk cId="281890182" sldId="407"/>
            <ac:spMk id="30" creationId="{49135BC6-B9AC-2FAA-CFAA-1D1F8549878E}"/>
          </ac:spMkLst>
        </pc:spChg>
        <pc:spChg chg="mod ord">
          <ac:chgData name="Ismail Hamaimou" userId="80059f75-3654-4a90-80f3-b322049ec4be" providerId="ADAL" clId="{E4A1429A-01B7-4DA0-9C6D-A7B00E27A7FD}" dt="2023-10-16T13:59:01.671" v="1163" actId="1076"/>
          <ac:spMkLst>
            <pc:docMk/>
            <pc:sldMk cId="281890182" sldId="407"/>
            <ac:spMk id="31" creationId="{00000000-0000-0000-0000-000000000000}"/>
          </ac:spMkLst>
        </pc:spChg>
        <pc:spChg chg="add mod">
          <ac:chgData name="Ismail Hamaimou" userId="80059f75-3654-4a90-80f3-b322049ec4be" providerId="ADAL" clId="{E4A1429A-01B7-4DA0-9C6D-A7B00E27A7FD}" dt="2023-10-16T13:39:41.389" v="965" actId="1076"/>
          <ac:spMkLst>
            <pc:docMk/>
            <pc:sldMk cId="281890182" sldId="407"/>
            <ac:spMk id="32" creationId="{7B7F478B-38C3-3DD8-4D34-B3D17146ACC6}"/>
          </ac:spMkLst>
        </pc:spChg>
        <pc:spChg chg="add mod">
          <ac:chgData name="Ismail Hamaimou" userId="80059f75-3654-4a90-80f3-b322049ec4be" providerId="ADAL" clId="{E4A1429A-01B7-4DA0-9C6D-A7B00E27A7FD}" dt="2023-10-16T13:42:28.697" v="1020" actId="1076"/>
          <ac:spMkLst>
            <pc:docMk/>
            <pc:sldMk cId="281890182" sldId="407"/>
            <ac:spMk id="34" creationId="{B17EC579-ADBA-325D-FEAE-B2FFCFC987C4}"/>
          </ac:spMkLst>
        </pc:spChg>
        <pc:spChg chg="add mod">
          <ac:chgData name="Ismail Hamaimou" userId="80059f75-3654-4a90-80f3-b322049ec4be" providerId="ADAL" clId="{E4A1429A-01B7-4DA0-9C6D-A7B00E27A7FD}" dt="2023-10-16T13:42:28.697" v="1020" actId="1076"/>
          <ac:spMkLst>
            <pc:docMk/>
            <pc:sldMk cId="281890182" sldId="407"/>
            <ac:spMk id="35" creationId="{F685DE3F-6C99-6250-6986-0AB93D26D9D4}"/>
          </ac:spMkLst>
        </pc:spChg>
        <pc:spChg chg="add mod">
          <ac:chgData name="Ismail Hamaimou" userId="80059f75-3654-4a90-80f3-b322049ec4be" providerId="ADAL" clId="{E4A1429A-01B7-4DA0-9C6D-A7B00E27A7FD}" dt="2023-10-16T13:48:24.315" v="1022" actId="1076"/>
          <ac:spMkLst>
            <pc:docMk/>
            <pc:sldMk cId="281890182" sldId="407"/>
            <ac:spMk id="36" creationId="{2A51BF16-BACA-F5E9-2B58-B291AC06A2AB}"/>
          </ac:spMkLst>
        </pc:spChg>
        <pc:spChg chg="add mod">
          <ac:chgData name="Ismail Hamaimou" userId="80059f75-3654-4a90-80f3-b322049ec4be" providerId="ADAL" clId="{E4A1429A-01B7-4DA0-9C6D-A7B00E27A7FD}" dt="2023-10-16T13:51:14.683" v="1052" actId="1076"/>
          <ac:spMkLst>
            <pc:docMk/>
            <pc:sldMk cId="281890182" sldId="407"/>
            <ac:spMk id="39" creationId="{3CBFAB56-0D64-CCE2-EF7F-D58BFD2C4F38}"/>
          </ac:spMkLst>
        </pc:spChg>
        <pc:spChg chg="add mod">
          <ac:chgData name="Ismail Hamaimou" userId="80059f75-3654-4a90-80f3-b322049ec4be" providerId="ADAL" clId="{E4A1429A-01B7-4DA0-9C6D-A7B00E27A7FD}" dt="2023-10-16T13:51:20.829" v="1053" actId="1076"/>
          <ac:spMkLst>
            <pc:docMk/>
            <pc:sldMk cId="281890182" sldId="407"/>
            <ac:spMk id="40" creationId="{56E4F96C-03AD-015C-D10E-544AB50D59B3}"/>
          </ac:spMkLst>
        </pc:spChg>
        <pc:spChg chg="add mod">
          <ac:chgData name="Ismail Hamaimou" userId="80059f75-3654-4a90-80f3-b322049ec4be" providerId="ADAL" clId="{E4A1429A-01B7-4DA0-9C6D-A7B00E27A7FD}" dt="2023-10-16T13:51:39.338" v="1057" actId="14100"/>
          <ac:spMkLst>
            <pc:docMk/>
            <pc:sldMk cId="281890182" sldId="407"/>
            <ac:spMk id="41" creationId="{D49B5083-E2F8-92EE-3CBD-5EDB61948C3A}"/>
          </ac:spMkLst>
        </pc:spChg>
        <pc:spChg chg="add del mod">
          <ac:chgData name="Ismail Hamaimou" userId="80059f75-3654-4a90-80f3-b322049ec4be" providerId="ADAL" clId="{E4A1429A-01B7-4DA0-9C6D-A7B00E27A7FD}" dt="2023-10-16T13:55:29.339" v="1094" actId="478"/>
          <ac:spMkLst>
            <pc:docMk/>
            <pc:sldMk cId="281890182" sldId="407"/>
            <ac:spMk id="42" creationId="{72795A87-D4C9-9673-8DBC-6CAF82597448}"/>
          </ac:spMkLst>
        </pc:spChg>
        <pc:spChg chg="add mod">
          <ac:chgData name="Ismail Hamaimou" userId="80059f75-3654-4a90-80f3-b322049ec4be" providerId="ADAL" clId="{E4A1429A-01B7-4DA0-9C6D-A7B00E27A7FD}" dt="2023-10-16T13:55:55.206" v="1098" actId="1076"/>
          <ac:spMkLst>
            <pc:docMk/>
            <pc:sldMk cId="281890182" sldId="407"/>
            <ac:spMk id="47" creationId="{079B9E5E-7FE9-3CBF-1F2D-959FC9D95850}"/>
          </ac:spMkLst>
        </pc:spChg>
        <pc:spChg chg="add del">
          <ac:chgData name="Ismail Hamaimou" userId="80059f75-3654-4a90-80f3-b322049ec4be" providerId="ADAL" clId="{E4A1429A-01B7-4DA0-9C6D-A7B00E27A7FD}" dt="2023-10-17T06:43:01.503" v="1366"/>
          <ac:spMkLst>
            <pc:docMk/>
            <pc:sldMk cId="281890182" sldId="407"/>
            <ac:spMk id="48" creationId="{73656605-6328-6858-1C3D-B9F55B449FC9}"/>
          </ac:spMkLst>
        </pc:spChg>
        <pc:grpChg chg="del">
          <ac:chgData name="Ismail Hamaimou" userId="80059f75-3654-4a90-80f3-b322049ec4be" providerId="ADAL" clId="{E4A1429A-01B7-4DA0-9C6D-A7B00E27A7FD}" dt="2023-10-16T13:32:35.276" v="919" actId="478"/>
          <ac:grpSpMkLst>
            <pc:docMk/>
            <pc:sldMk cId="281890182" sldId="407"/>
            <ac:grpSpMk id="14" creationId="{00000000-0000-0000-0000-000000000000}"/>
          </ac:grpSpMkLst>
        </pc:grpChg>
        <pc:grpChg chg="del mod">
          <ac:chgData name="Ismail Hamaimou" userId="80059f75-3654-4a90-80f3-b322049ec4be" providerId="ADAL" clId="{E4A1429A-01B7-4DA0-9C6D-A7B00E27A7FD}" dt="2023-10-16T13:32:33.120" v="918" actId="478"/>
          <ac:grpSpMkLst>
            <pc:docMk/>
            <pc:sldMk cId="281890182" sldId="407"/>
            <ac:grpSpMk id="15" creationId="{00000000-0000-0000-0000-000000000000}"/>
          </ac:grpSpMkLst>
        </pc:grpChg>
        <pc:grpChg chg="add del mod">
          <ac:chgData name="Ismail Hamaimou" userId="80059f75-3654-4a90-80f3-b322049ec4be" providerId="ADAL" clId="{E4A1429A-01B7-4DA0-9C6D-A7B00E27A7FD}" dt="2023-10-16T13:39:24.686" v="962" actId="478"/>
          <ac:grpSpMkLst>
            <pc:docMk/>
            <pc:sldMk cId="281890182" sldId="407"/>
            <ac:grpSpMk id="25" creationId="{1A01A591-E72F-470E-2F11-52B0939EEE0A}"/>
          </ac:grpSpMkLst>
        </pc:grpChg>
        <pc:picChg chg="del">
          <ac:chgData name="Ismail Hamaimou" userId="80059f75-3654-4a90-80f3-b322049ec4be" providerId="ADAL" clId="{E4A1429A-01B7-4DA0-9C6D-A7B00E27A7FD}" dt="2023-10-16T13:32:31.211" v="916" actId="478"/>
          <ac:picMkLst>
            <pc:docMk/>
            <pc:sldMk cId="281890182" sldId="407"/>
            <ac:picMk id="2" creationId="{00000000-0000-0000-0000-000000000000}"/>
          </ac:picMkLst>
        </pc:picChg>
        <pc:picChg chg="add mod">
          <ac:chgData name="Ismail Hamaimou" userId="80059f75-3654-4a90-80f3-b322049ec4be" providerId="ADAL" clId="{E4A1429A-01B7-4DA0-9C6D-A7B00E27A7FD}" dt="2023-10-16T13:40:15.429" v="972" actId="1076"/>
          <ac:picMkLst>
            <pc:docMk/>
            <pc:sldMk cId="281890182" sldId="407"/>
            <ac:picMk id="11" creationId="{F627042D-93D3-3858-D595-659C514D43C8}"/>
          </ac:picMkLst>
        </pc:picChg>
        <pc:picChg chg="add mod">
          <ac:chgData name="Ismail Hamaimou" userId="80059f75-3654-4a90-80f3-b322049ec4be" providerId="ADAL" clId="{E4A1429A-01B7-4DA0-9C6D-A7B00E27A7FD}" dt="2023-10-16T13:36:12.167" v="943" actId="1076"/>
          <ac:picMkLst>
            <pc:docMk/>
            <pc:sldMk cId="281890182" sldId="407"/>
            <ac:picMk id="19" creationId="{4FB51BEC-F7D2-7C76-EAC5-0C94DF962584}"/>
          </ac:picMkLst>
        </pc:picChg>
        <pc:picChg chg="add mod">
          <ac:chgData name="Ismail Hamaimou" userId="80059f75-3654-4a90-80f3-b322049ec4be" providerId="ADAL" clId="{E4A1429A-01B7-4DA0-9C6D-A7B00E27A7FD}" dt="2023-10-16T13:54:58.377" v="1070" actId="1076"/>
          <ac:picMkLst>
            <pc:docMk/>
            <pc:sldMk cId="281890182" sldId="407"/>
            <ac:picMk id="21" creationId="{DD2852EA-7B36-EAEC-5B56-AC8E2BFD7203}"/>
          </ac:picMkLst>
        </pc:picChg>
        <pc:picChg chg="mod">
          <ac:chgData name="Ismail Hamaimou" userId="80059f75-3654-4a90-80f3-b322049ec4be" providerId="ADAL" clId="{E4A1429A-01B7-4DA0-9C6D-A7B00E27A7FD}" dt="2023-10-16T13:39:05.211" v="956"/>
          <ac:picMkLst>
            <pc:docMk/>
            <pc:sldMk cId="281890182" sldId="407"/>
            <ac:picMk id="27" creationId="{69AA0D7A-9712-2287-CD9A-054D4642A3F2}"/>
          </ac:picMkLst>
        </pc:picChg>
        <pc:picChg chg="mod">
          <ac:chgData name="Ismail Hamaimou" userId="80059f75-3654-4a90-80f3-b322049ec4be" providerId="ADAL" clId="{E4A1429A-01B7-4DA0-9C6D-A7B00E27A7FD}" dt="2023-10-16T13:39:05.211" v="956"/>
          <ac:picMkLst>
            <pc:docMk/>
            <pc:sldMk cId="281890182" sldId="407"/>
            <ac:picMk id="28" creationId="{7A8AB16E-D3E9-557B-D4B9-A9535D2B3546}"/>
          </ac:picMkLst>
        </pc:picChg>
        <pc:cxnChg chg="del mod">
          <ac:chgData name="Ismail Hamaimou" userId="80059f75-3654-4a90-80f3-b322049ec4be" providerId="ADAL" clId="{E4A1429A-01B7-4DA0-9C6D-A7B00E27A7FD}" dt="2023-10-16T13:34:39.176" v="929" actId="478"/>
          <ac:cxnSpMkLst>
            <pc:docMk/>
            <pc:sldMk cId="281890182" sldId="407"/>
            <ac:cxnSpMk id="8" creationId="{00000000-0000-0000-0000-000000000000}"/>
          </ac:cxnSpMkLst>
        </pc:cxnChg>
        <pc:cxnChg chg="add del mod">
          <ac:chgData name="Ismail Hamaimou" userId="80059f75-3654-4a90-80f3-b322049ec4be" providerId="ADAL" clId="{E4A1429A-01B7-4DA0-9C6D-A7B00E27A7FD}" dt="2023-10-16T13:39:59.608" v="968" actId="1076"/>
          <ac:cxnSpMkLst>
            <pc:docMk/>
            <pc:sldMk cId="281890182" sldId="407"/>
            <ac:cxnSpMk id="23" creationId="{E8B1C9E5-04B1-28F8-6061-3622A8F79236}"/>
          </ac:cxnSpMkLst>
        </pc:cxnChg>
        <pc:cxnChg chg="del">
          <ac:chgData name="Ismail Hamaimou" userId="80059f75-3654-4a90-80f3-b322049ec4be" providerId="ADAL" clId="{E4A1429A-01B7-4DA0-9C6D-A7B00E27A7FD}" dt="2023-10-16T13:34:41.120" v="930" actId="478"/>
          <ac:cxnSpMkLst>
            <pc:docMk/>
            <pc:sldMk cId="281890182" sldId="407"/>
            <ac:cxnSpMk id="26" creationId="{00000000-0000-0000-0000-000000000000}"/>
          </ac:cxnSpMkLst>
        </pc:cxnChg>
        <pc:cxnChg chg="add mod">
          <ac:chgData name="Ismail Hamaimou" userId="80059f75-3654-4a90-80f3-b322049ec4be" providerId="ADAL" clId="{E4A1429A-01B7-4DA0-9C6D-A7B00E27A7FD}" dt="2023-10-16T13:48:39.338" v="1025" actId="14100"/>
          <ac:cxnSpMkLst>
            <pc:docMk/>
            <pc:sldMk cId="281890182" sldId="407"/>
            <ac:cxnSpMk id="37" creationId="{852127B8-17E1-F8C2-D0EC-AC706C48E5E2}"/>
          </ac:cxnSpMkLst>
        </pc:cxnChg>
        <pc:cxnChg chg="add mod">
          <ac:chgData name="Ismail Hamaimou" userId="80059f75-3654-4a90-80f3-b322049ec4be" providerId="ADAL" clId="{E4A1429A-01B7-4DA0-9C6D-A7B00E27A7FD}" dt="2023-10-16T13:52:13.282" v="1064" actId="14100"/>
          <ac:cxnSpMkLst>
            <pc:docMk/>
            <pc:sldMk cId="281890182" sldId="407"/>
            <ac:cxnSpMk id="43" creationId="{FE8553D7-F5A1-F205-562B-BC8BB3211741}"/>
          </ac:cxnSpMkLst>
        </pc:cxnChg>
      </pc:sldChg>
      <pc:sldChg chg="addSp delSp modSp add mod ord delAnim modAnim">
        <pc:chgData name="Ismail Hamaimou" userId="80059f75-3654-4a90-80f3-b322049ec4be" providerId="ADAL" clId="{E4A1429A-01B7-4DA0-9C6D-A7B00E27A7FD}" dt="2023-10-16T11:45:38.591" v="530" actId="1076"/>
        <pc:sldMkLst>
          <pc:docMk/>
          <pc:sldMk cId="822137301" sldId="408"/>
        </pc:sldMkLst>
        <pc:spChg chg="mod">
          <ac:chgData name="Ismail Hamaimou" userId="80059f75-3654-4a90-80f3-b322049ec4be" providerId="ADAL" clId="{E4A1429A-01B7-4DA0-9C6D-A7B00E27A7FD}" dt="2023-10-16T11:38:29.183" v="436" actId="255"/>
          <ac:spMkLst>
            <pc:docMk/>
            <pc:sldMk cId="822137301" sldId="408"/>
            <ac:spMk id="2" creationId="{2A9D783E-5DC9-D35A-8163-0086409FBDA9}"/>
          </ac:spMkLst>
        </pc:spChg>
        <pc:spChg chg="add del mod">
          <ac:chgData name="Ismail Hamaimou" userId="80059f75-3654-4a90-80f3-b322049ec4be" providerId="ADAL" clId="{E4A1429A-01B7-4DA0-9C6D-A7B00E27A7FD}" dt="2023-10-16T11:41:20.711" v="437"/>
          <ac:spMkLst>
            <pc:docMk/>
            <pc:sldMk cId="822137301" sldId="408"/>
            <ac:spMk id="4" creationId="{A4DD4D23-C87F-FFE4-0FCD-8ED176E38B0E}"/>
          </ac:spMkLst>
        </pc:spChg>
        <pc:spChg chg="del">
          <ac:chgData name="Ismail Hamaimou" userId="80059f75-3654-4a90-80f3-b322049ec4be" providerId="ADAL" clId="{E4A1429A-01B7-4DA0-9C6D-A7B00E27A7FD}" dt="2023-10-16T11:38:06.150" v="433" actId="478"/>
          <ac:spMkLst>
            <pc:docMk/>
            <pc:sldMk cId="822137301" sldId="408"/>
            <ac:spMk id="7" creationId="{5BFED1B1-B7A6-29DD-4E9B-A0232958E344}"/>
          </ac:spMkLst>
        </pc:spChg>
        <pc:spChg chg="add mod">
          <ac:chgData name="Ismail Hamaimou" userId="80059f75-3654-4a90-80f3-b322049ec4be" providerId="ADAL" clId="{E4A1429A-01B7-4DA0-9C6D-A7B00E27A7FD}" dt="2023-10-16T11:42:24.009" v="450" actId="14100"/>
          <ac:spMkLst>
            <pc:docMk/>
            <pc:sldMk cId="822137301" sldId="408"/>
            <ac:spMk id="14" creationId="{E55DBB9A-4F08-6B71-FED1-BBE0A50E455F}"/>
          </ac:spMkLst>
        </pc:spChg>
        <pc:spChg chg="add del mod">
          <ac:chgData name="Ismail Hamaimou" userId="80059f75-3654-4a90-80f3-b322049ec4be" providerId="ADAL" clId="{E4A1429A-01B7-4DA0-9C6D-A7B00E27A7FD}" dt="2023-10-16T11:44:22.833" v="516"/>
          <ac:spMkLst>
            <pc:docMk/>
            <pc:sldMk cId="822137301" sldId="408"/>
            <ac:spMk id="23" creationId="{E7D51FFC-B208-9D0A-AFAD-13B884A1489F}"/>
          </ac:spMkLst>
        </pc:spChg>
        <pc:spChg chg="add del mod">
          <ac:chgData name="Ismail Hamaimou" userId="80059f75-3654-4a90-80f3-b322049ec4be" providerId="ADAL" clId="{E4A1429A-01B7-4DA0-9C6D-A7B00E27A7FD}" dt="2023-10-16T11:45:38.591" v="530" actId="1076"/>
          <ac:spMkLst>
            <pc:docMk/>
            <pc:sldMk cId="822137301" sldId="408"/>
            <ac:spMk id="24" creationId="{E3EC23A0-6EAC-FF5E-1C43-B64DCC53FBEB}"/>
          </ac:spMkLst>
        </pc:spChg>
        <pc:spChg chg="add del mod">
          <ac:chgData name="Ismail Hamaimou" userId="80059f75-3654-4a90-80f3-b322049ec4be" providerId="ADAL" clId="{E4A1429A-01B7-4DA0-9C6D-A7B00E27A7FD}" dt="2023-10-16T11:45:13.524" v="529" actId="1076"/>
          <ac:spMkLst>
            <pc:docMk/>
            <pc:sldMk cId="822137301" sldId="408"/>
            <ac:spMk id="25" creationId="{487E6271-7EBE-8AA8-A33C-410F5B232AAA}"/>
          </ac:spMkLst>
        </pc:spChg>
        <pc:picChg chg="del">
          <ac:chgData name="Ismail Hamaimou" userId="80059f75-3654-4a90-80f3-b322049ec4be" providerId="ADAL" clId="{E4A1429A-01B7-4DA0-9C6D-A7B00E27A7FD}" dt="2023-10-16T11:37:43.235" v="431" actId="478"/>
          <ac:picMkLst>
            <pc:docMk/>
            <pc:sldMk cId="822137301" sldId="408"/>
            <ac:picMk id="6" creationId="{CE0EC84C-2B83-B58D-EE2C-041261244411}"/>
          </ac:picMkLst>
        </pc:picChg>
        <pc:picChg chg="add mod">
          <ac:chgData name="Ismail Hamaimou" userId="80059f75-3654-4a90-80f3-b322049ec4be" providerId="ADAL" clId="{E4A1429A-01B7-4DA0-9C6D-A7B00E27A7FD}" dt="2023-10-16T11:41:37.148" v="443" actId="1076"/>
          <ac:picMkLst>
            <pc:docMk/>
            <pc:sldMk cId="822137301" sldId="408"/>
            <ac:picMk id="9" creationId="{7F75CC87-7E32-BDE7-EE0C-C69631FC89B5}"/>
          </ac:picMkLst>
        </pc:picChg>
        <pc:picChg chg="add mod modCrop">
          <ac:chgData name="Ismail Hamaimou" userId="80059f75-3654-4a90-80f3-b322049ec4be" providerId="ADAL" clId="{E4A1429A-01B7-4DA0-9C6D-A7B00E27A7FD}" dt="2023-10-16T11:43:10.078" v="460" actId="1076"/>
          <ac:picMkLst>
            <pc:docMk/>
            <pc:sldMk cId="822137301" sldId="408"/>
            <ac:picMk id="11" creationId="{1B5913FD-490A-82E4-BE18-2AD01FFAD268}"/>
          </ac:picMkLst>
        </pc:picChg>
        <pc:cxnChg chg="add mod">
          <ac:chgData name="Ismail Hamaimou" userId="80059f75-3654-4a90-80f3-b322049ec4be" providerId="ADAL" clId="{E4A1429A-01B7-4DA0-9C6D-A7B00E27A7FD}" dt="2023-10-16T11:44:11.601" v="506" actId="14100"/>
          <ac:cxnSpMkLst>
            <pc:docMk/>
            <pc:sldMk cId="822137301" sldId="408"/>
            <ac:cxnSpMk id="12" creationId="{E4802D82-88FD-F0A0-59B4-DCDCE2AB6FCD}"/>
          </ac:cxnSpMkLst>
        </pc:cxnChg>
        <pc:cxnChg chg="del">
          <ac:chgData name="Ismail Hamaimou" userId="80059f75-3654-4a90-80f3-b322049ec4be" providerId="ADAL" clId="{E4A1429A-01B7-4DA0-9C6D-A7B00E27A7FD}" dt="2023-10-16T11:37:53.367" v="432" actId="478"/>
          <ac:cxnSpMkLst>
            <pc:docMk/>
            <pc:sldMk cId="822137301" sldId="408"/>
            <ac:cxnSpMk id="13" creationId="{2A820C49-B033-B2F1-398F-A74329AE670F}"/>
          </ac:cxnSpMkLst>
        </pc:cxnChg>
        <pc:cxnChg chg="del">
          <ac:chgData name="Ismail Hamaimou" userId="80059f75-3654-4a90-80f3-b322049ec4be" providerId="ADAL" clId="{E4A1429A-01B7-4DA0-9C6D-A7B00E27A7FD}" dt="2023-10-16T11:37:53.367" v="432" actId="478"/>
          <ac:cxnSpMkLst>
            <pc:docMk/>
            <pc:sldMk cId="822137301" sldId="408"/>
            <ac:cxnSpMk id="17" creationId="{31706D61-C01B-37F1-1F80-AAB76E1613C1}"/>
          </ac:cxnSpMkLst>
        </pc:cxnChg>
      </pc:sldChg>
      <pc:sldChg chg="add del">
        <pc:chgData name="Ismail Hamaimou" userId="80059f75-3654-4a90-80f3-b322049ec4be" providerId="ADAL" clId="{E4A1429A-01B7-4DA0-9C6D-A7B00E27A7FD}" dt="2023-10-16T11:37:02.190" v="423" actId="2890"/>
        <pc:sldMkLst>
          <pc:docMk/>
          <pc:sldMk cId="4013358887" sldId="408"/>
        </pc:sldMkLst>
      </pc:sldChg>
      <pc:sldChg chg="addSp delSp modSp add mod ord delAnim">
        <pc:chgData name="Ismail Hamaimou" userId="80059f75-3654-4a90-80f3-b322049ec4be" providerId="ADAL" clId="{E4A1429A-01B7-4DA0-9C6D-A7B00E27A7FD}" dt="2023-10-18T06:57:34.696" v="1860" actId="1440"/>
        <pc:sldMkLst>
          <pc:docMk/>
          <pc:sldMk cId="1618584316" sldId="409"/>
        </pc:sldMkLst>
        <pc:spChg chg="mod">
          <ac:chgData name="Ismail Hamaimou" userId="80059f75-3654-4a90-80f3-b322049ec4be" providerId="ADAL" clId="{E4A1429A-01B7-4DA0-9C6D-A7B00E27A7FD}" dt="2023-10-16T11:48:48.749" v="540" actId="207"/>
          <ac:spMkLst>
            <pc:docMk/>
            <pc:sldMk cId="1618584316" sldId="409"/>
            <ac:spMk id="2" creationId="{2A9D783E-5DC9-D35A-8163-0086409FBDA9}"/>
          </ac:spMkLst>
        </pc:spChg>
        <pc:spChg chg="add del mod">
          <ac:chgData name="Ismail Hamaimou" userId="80059f75-3654-4a90-80f3-b322049ec4be" providerId="ADAL" clId="{E4A1429A-01B7-4DA0-9C6D-A7B00E27A7FD}" dt="2023-10-16T11:50:24.890" v="541"/>
          <ac:spMkLst>
            <pc:docMk/>
            <pc:sldMk cId="1618584316" sldId="409"/>
            <ac:spMk id="4" creationId="{B3255EF0-2B23-C01F-AE42-3161634AC1E3}"/>
          </ac:spMkLst>
        </pc:spChg>
        <pc:spChg chg="del">
          <ac:chgData name="Ismail Hamaimou" userId="80059f75-3654-4a90-80f3-b322049ec4be" providerId="ADAL" clId="{E4A1429A-01B7-4DA0-9C6D-A7B00E27A7FD}" dt="2023-10-16T11:46:46.202" v="538" actId="478"/>
          <ac:spMkLst>
            <pc:docMk/>
            <pc:sldMk cId="1618584316" sldId="409"/>
            <ac:spMk id="7" creationId="{5BFED1B1-B7A6-29DD-4E9B-A0232958E344}"/>
          </ac:spMkLst>
        </pc:spChg>
        <pc:picChg chg="del mod">
          <ac:chgData name="Ismail Hamaimou" userId="80059f75-3654-4a90-80f3-b322049ec4be" providerId="ADAL" clId="{E4A1429A-01B7-4DA0-9C6D-A7B00E27A7FD}" dt="2023-10-16T11:46:40.103" v="537" actId="478"/>
          <ac:picMkLst>
            <pc:docMk/>
            <pc:sldMk cId="1618584316" sldId="409"/>
            <ac:picMk id="6" creationId="{CE0EC84C-2B83-B58D-EE2C-041261244411}"/>
          </ac:picMkLst>
        </pc:picChg>
        <pc:picChg chg="add mod">
          <ac:chgData name="Ismail Hamaimou" userId="80059f75-3654-4a90-80f3-b322049ec4be" providerId="ADAL" clId="{E4A1429A-01B7-4DA0-9C6D-A7B00E27A7FD}" dt="2023-10-18T06:57:34.696" v="1860" actId="1440"/>
          <ac:picMkLst>
            <pc:docMk/>
            <pc:sldMk cId="1618584316" sldId="409"/>
            <ac:picMk id="9" creationId="{82B591BD-F160-4FBA-2A67-E02B01656304}"/>
          </ac:picMkLst>
        </pc:picChg>
        <pc:cxnChg chg="del">
          <ac:chgData name="Ismail Hamaimou" userId="80059f75-3654-4a90-80f3-b322049ec4be" providerId="ADAL" clId="{E4A1429A-01B7-4DA0-9C6D-A7B00E27A7FD}" dt="2023-10-16T11:46:46.202" v="538" actId="478"/>
          <ac:cxnSpMkLst>
            <pc:docMk/>
            <pc:sldMk cId="1618584316" sldId="409"/>
            <ac:cxnSpMk id="13" creationId="{2A820C49-B033-B2F1-398F-A74329AE670F}"/>
          </ac:cxnSpMkLst>
        </pc:cxnChg>
        <pc:cxnChg chg="del">
          <ac:chgData name="Ismail Hamaimou" userId="80059f75-3654-4a90-80f3-b322049ec4be" providerId="ADAL" clId="{E4A1429A-01B7-4DA0-9C6D-A7B00E27A7FD}" dt="2023-10-16T11:46:46.202" v="538" actId="478"/>
          <ac:cxnSpMkLst>
            <pc:docMk/>
            <pc:sldMk cId="1618584316" sldId="409"/>
            <ac:cxnSpMk id="17" creationId="{31706D61-C01B-37F1-1F80-AAB76E1613C1}"/>
          </ac:cxnSpMkLst>
        </pc:cxnChg>
      </pc:sldChg>
      <pc:sldChg chg="addSp delSp modSp mod modClrScheme modAnim chgLayout">
        <pc:chgData name="Ismail Hamaimou" userId="80059f75-3654-4a90-80f3-b322049ec4be" providerId="ADAL" clId="{E4A1429A-01B7-4DA0-9C6D-A7B00E27A7FD}" dt="2023-10-18T06:58:07.699" v="1862" actId="1440"/>
        <pc:sldMkLst>
          <pc:docMk/>
          <pc:sldMk cId="2362697326" sldId="410"/>
        </pc:sldMkLst>
        <pc:spChg chg="add del mod ord">
          <ac:chgData name="Ismail Hamaimou" userId="80059f75-3654-4a90-80f3-b322049ec4be" providerId="ADAL" clId="{E4A1429A-01B7-4DA0-9C6D-A7B00E27A7FD}" dt="2023-10-16T15:15:01.216" v="1324" actId="478"/>
          <ac:spMkLst>
            <pc:docMk/>
            <pc:sldMk cId="2362697326" sldId="410"/>
            <ac:spMk id="2" creationId="{4FA21247-6681-6408-03D6-0E2A3995CEBA}"/>
          </ac:spMkLst>
        </pc:spChg>
        <pc:spChg chg="mod">
          <ac:chgData name="Ismail Hamaimou" userId="80059f75-3654-4a90-80f3-b322049ec4be" providerId="ADAL" clId="{E4A1429A-01B7-4DA0-9C6D-A7B00E27A7FD}" dt="2023-10-16T15:17:42.604" v="1326" actId="1076"/>
          <ac:spMkLst>
            <pc:docMk/>
            <pc:sldMk cId="2362697326" sldId="410"/>
            <ac:spMk id="3" creationId="{00000000-0000-0000-0000-000000000000}"/>
          </ac:spMkLst>
        </pc:spChg>
        <pc:spChg chg="add del mod ord">
          <ac:chgData name="Ismail Hamaimou" userId="80059f75-3654-4a90-80f3-b322049ec4be" providerId="ADAL" clId="{E4A1429A-01B7-4DA0-9C6D-A7B00E27A7FD}" dt="2023-10-16T15:17:54.348" v="1327"/>
          <ac:spMkLst>
            <pc:docMk/>
            <pc:sldMk cId="2362697326" sldId="410"/>
            <ac:spMk id="4" creationId="{D2B29F84-D100-B97A-35C1-2559C5F3F8BB}"/>
          </ac:spMkLst>
        </pc:spChg>
        <pc:spChg chg="add del mod ord">
          <ac:chgData name="Ismail Hamaimou" userId="80059f75-3654-4a90-80f3-b322049ec4be" providerId="ADAL" clId="{E4A1429A-01B7-4DA0-9C6D-A7B00E27A7FD}" dt="2023-10-16T15:17:35.648" v="1325" actId="478"/>
          <ac:spMkLst>
            <pc:docMk/>
            <pc:sldMk cId="2362697326" sldId="410"/>
            <ac:spMk id="5" creationId="{E722598E-4BE8-D560-AEEF-B38613B84E1C}"/>
          </ac:spMkLst>
        </pc:spChg>
        <pc:spChg chg="add mod">
          <ac:chgData name="Ismail Hamaimou" userId="80059f75-3654-4a90-80f3-b322049ec4be" providerId="ADAL" clId="{E4A1429A-01B7-4DA0-9C6D-A7B00E27A7FD}" dt="2023-10-16T15:18:56.434" v="1340" actId="1076"/>
          <ac:spMkLst>
            <pc:docMk/>
            <pc:sldMk cId="2362697326" sldId="410"/>
            <ac:spMk id="11" creationId="{3D1411A7-DACF-FA6E-CE79-D0508E8C29F8}"/>
          </ac:spMkLst>
        </pc:spChg>
        <pc:spChg chg="del mod">
          <ac:chgData name="Ismail Hamaimou" userId="80059f75-3654-4a90-80f3-b322049ec4be" providerId="ADAL" clId="{E4A1429A-01B7-4DA0-9C6D-A7B00E27A7FD}" dt="2023-10-17T06:49:25.377" v="1372" actId="478"/>
          <ac:spMkLst>
            <pc:docMk/>
            <pc:sldMk cId="2362697326" sldId="410"/>
            <ac:spMk id="12" creationId="{00000000-0000-0000-0000-000000000000}"/>
          </ac:spMkLst>
        </pc:spChg>
        <pc:spChg chg="add mod">
          <ac:chgData name="Ismail Hamaimou" userId="80059f75-3654-4a90-80f3-b322049ec4be" providerId="ADAL" clId="{E4A1429A-01B7-4DA0-9C6D-A7B00E27A7FD}" dt="2023-10-16T15:19:07.126" v="1342" actId="1076"/>
          <ac:spMkLst>
            <pc:docMk/>
            <pc:sldMk cId="2362697326" sldId="410"/>
            <ac:spMk id="13" creationId="{1B26A3B9-9F08-2A64-8009-80111171C8C1}"/>
          </ac:spMkLst>
        </pc:spChg>
        <pc:spChg chg="add del">
          <ac:chgData name="Ismail Hamaimou" userId="80059f75-3654-4a90-80f3-b322049ec4be" providerId="ADAL" clId="{E4A1429A-01B7-4DA0-9C6D-A7B00E27A7FD}" dt="2023-10-17T06:43:01.503" v="1366"/>
          <ac:spMkLst>
            <pc:docMk/>
            <pc:sldMk cId="2362697326" sldId="410"/>
            <ac:spMk id="21" creationId="{DD1822F1-4D09-98C7-E162-12084469BED5}"/>
          </ac:spMkLst>
        </pc:spChg>
        <pc:picChg chg="add mod ord">
          <ac:chgData name="Ismail Hamaimou" userId="80059f75-3654-4a90-80f3-b322049ec4be" providerId="ADAL" clId="{E4A1429A-01B7-4DA0-9C6D-A7B00E27A7FD}" dt="2023-10-18T06:58:07.699" v="1862" actId="1440"/>
          <ac:picMkLst>
            <pc:docMk/>
            <pc:sldMk cId="2362697326" sldId="410"/>
            <ac:picMk id="7" creationId="{73C42A9F-FD41-34F1-A867-AD5E1C1D555A}"/>
          </ac:picMkLst>
        </pc:picChg>
        <pc:picChg chg="del mod">
          <ac:chgData name="Ismail Hamaimou" userId="80059f75-3654-4a90-80f3-b322049ec4be" providerId="ADAL" clId="{E4A1429A-01B7-4DA0-9C6D-A7B00E27A7FD}" dt="2023-10-16T15:14:40.116" v="1320" actId="478"/>
          <ac:picMkLst>
            <pc:docMk/>
            <pc:sldMk cId="2362697326" sldId="410"/>
            <ac:picMk id="8" creationId="{00000000-0000-0000-0000-000000000000}"/>
          </ac:picMkLst>
        </pc:picChg>
        <pc:picChg chg="add mod ord">
          <ac:chgData name="Ismail Hamaimou" userId="80059f75-3654-4a90-80f3-b322049ec4be" providerId="ADAL" clId="{E4A1429A-01B7-4DA0-9C6D-A7B00E27A7FD}" dt="2023-10-16T15:18:50.290" v="1339" actId="1076"/>
          <ac:picMkLst>
            <pc:docMk/>
            <pc:sldMk cId="2362697326" sldId="410"/>
            <ac:picMk id="10" creationId="{59F0BACD-5ECC-6706-A0CC-E7C0754337C8}"/>
          </ac:picMkLst>
        </pc:picChg>
        <pc:cxnChg chg="add mod">
          <ac:chgData name="Ismail Hamaimou" userId="80059f75-3654-4a90-80f3-b322049ec4be" providerId="ADAL" clId="{E4A1429A-01B7-4DA0-9C6D-A7B00E27A7FD}" dt="2023-10-16T15:19:50.670" v="1348" actId="14100"/>
          <ac:cxnSpMkLst>
            <pc:docMk/>
            <pc:sldMk cId="2362697326" sldId="410"/>
            <ac:cxnSpMk id="14" creationId="{20B832D5-E01A-5903-7EBF-9A433E1B4863}"/>
          </ac:cxnSpMkLst>
        </pc:cxnChg>
        <pc:cxnChg chg="add mod">
          <ac:chgData name="Ismail Hamaimou" userId="80059f75-3654-4a90-80f3-b322049ec4be" providerId="ADAL" clId="{E4A1429A-01B7-4DA0-9C6D-A7B00E27A7FD}" dt="2023-10-16T15:20:02.600" v="1351" actId="14100"/>
          <ac:cxnSpMkLst>
            <pc:docMk/>
            <pc:sldMk cId="2362697326" sldId="410"/>
            <ac:cxnSpMk id="15" creationId="{B5E14B6A-5E7D-403D-1F6A-9A01E6BE6B99}"/>
          </ac:cxnSpMkLst>
        </pc:cxnChg>
      </pc:sldChg>
      <pc:sldChg chg="addSp delSp modSp add mod delAnim modAnim">
        <pc:chgData name="Ismail Hamaimou" userId="80059f75-3654-4a90-80f3-b322049ec4be" providerId="ADAL" clId="{E4A1429A-01B7-4DA0-9C6D-A7B00E27A7FD}" dt="2023-10-17T14:51:32.491" v="1532" actId="1076"/>
        <pc:sldMkLst>
          <pc:docMk/>
          <pc:sldMk cId="3091457004" sldId="411"/>
        </pc:sldMkLst>
        <pc:spChg chg="mod">
          <ac:chgData name="Ismail Hamaimou" userId="80059f75-3654-4a90-80f3-b322049ec4be" providerId="ADAL" clId="{E4A1429A-01B7-4DA0-9C6D-A7B00E27A7FD}" dt="2023-10-16T11:55:47.623" v="583" actId="1076"/>
          <ac:spMkLst>
            <pc:docMk/>
            <pc:sldMk cId="3091457004" sldId="411"/>
            <ac:spMk id="2" creationId="{2A9D783E-5DC9-D35A-8163-0086409FBDA9}"/>
          </ac:spMkLst>
        </pc:spChg>
        <pc:spChg chg="add del mod">
          <ac:chgData name="Ismail Hamaimou" userId="80059f75-3654-4a90-80f3-b322049ec4be" providerId="ADAL" clId="{E4A1429A-01B7-4DA0-9C6D-A7B00E27A7FD}" dt="2023-10-16T11:52:24.274" v="550"/>
          <ac:spMkLst>
            <pc:docMk/>
            <pc:sldMk cId="3091457004" sldId="411"/>
            <ac:spMk id="4" creationId="{A25A8788-C251-9D24-2017-2B7E7396C9FC}"/>
          </ac:spMkLst>
        </pc:spChg>
        <pc:spChg chg="add del mod">
          <ac:chgData name="Ismail Hamaimou" userId="80059f75-3654-4a90-80f3-b322049ec4be" providerId="ADAL" clId="{E4A1429A-01B7-4DA0-9C6D-A7B00E27A7FD}" dt="2023-10-17T14:47:23.422" v="1496" actId="478"/>
          <ac:spMkLst>
            <pc:docMk/>
            <pc:sldMk cId="3091457004" sldId="411"/>
            <ac:spMk id="4" creationId="{AD731840-6B7A-80F9-48D6-64BC1E698628}"/>
          </ac:spMkLst>
        </pc:spChg>
        <pc:spChg chg="add del mod">
          <ac:chgData name="Ismail Hamaimou" userId="80059f75-3654-4a90-80f3-b322049ec4be" providerId="ADAL" clId="{E4A1429A-01B7-4DA0-9C6D-A7B00E27A7FD}" dt="2023-10-16T11:55:38.609" v="582" actId="478"/>
          <ac:spMkLst>
            <pc:docMk/>
            <pc:sldMk cId="3091457004" sldId="411"/>
            <ac:spMk id="13" creationId="{2FCC9F6C-0D59-1865-2623-60114E6394C6}"/>
          </ac:spMkLst>
        </pc:spChg>
        <pc:spChg chg="add del mod">
          <ac:chgData name="Ismail Hamaimou" userId="80059f75-3654-4a90-80f3-b322049ec4be" providerId="ADAL" clId="{E4A1429A-01B7-4DA0-9C6D-A7B00E27A7FD}" dt="2023-10-17T14:48:37.841" v="1498" actId="478"/>
          <ac:spMkLst>
            <pc:docMk/>
            <pc:sldMk cId="3091457004" sldId="411"/>
            <ac:spMk id="14" creationId="{4583048F-D101-38F7-AF9D-720C9E328B76}"/>
          </ac:spMkLst>
        </pc:spChg>
        <pc:spChg chg="add del mod">
          <ac:chgData name="Ismail Hamaimou" userId="80059f75-3654-4a90-80f3-b322049ec4be" providerId="ADAL" clId="{E4A1429A-01B7-4DA0-9C6D-A7B00E27A7FD}" dt="2023-10-16T11:55:38.609" v="582" actId="478"/>
          <ac:spMkLst>
            <pc:docMk/>
            <pc:sldMk cId="3091457004" sldId="411"/>
            <ac:spMk id="15" creationId="{AF5F79FA-6D26-53D5-1002-4E4834439F79}"/>
          </ac:spMkLst>
        </pc:spChg>
        <pc:spChg chg="add mod">
          <ac:chgData name="Ismail Hamaimou" userId="80059f75-3654-4a90-80f3-b322049ec4be" providerId="ADAL" clId="{E4A1429A-01B7-4DA0-9C6D-A7B00E27A7FD}" dt="2023-10-17T14:49:27.986" v="1513" actId="1076"/>
          <ac:spMkLst>
            <pc:docMk/>
            <pc:sldMk cId="3091457004" sldId="411"/>
            <ac:spMk id="26" creationId="{2CE22F32-1377-EF20-F84B-6000556ED012}"/>
          </ac:spMkLst>
        </pc:spChg>
        <pc:spChg chg="add mod">
          <ac:chgData name="Ismail Hamaimou" userId="80059f75-3654-4a90-80f3-b322049ec4be" providerId="ADAL" clId="{E4A1429A-01B7-4DA0-9C6D-A7B00E27A7FD}" dt="2023-10-17T14:49:19.489" v="1511" actId="1076"/>
          <ac:spMkLst>
            <pc:docMk/>
            <pc:sldMk cId="3091457004" sldId="411"/>
            <ac:spMk id="27" creationId="{6D38B441-3ED5-CE9A-CC37-189AF6FF8CBA}"/>
          </ac:spMkLst>
        </pc:spChg>
        <pc:spChg chg="add mod">
          <ac:chgData name="Ismail Hamaimou" userId="80059f75-3654-4a90-80f3-b322049ec4be" providerId="ADAL" clId="{E4A1429A-01B7-4DA0-9C6D-A7B00E27A7FD}" dt="2023-10-17T14:49:36.536" v="1515" actId="1076"/>
          <ac:spMkLst>
            <pc:docMk/>
            <pc:sldMk cId="3091457004" sldId="411"/>
            <ac:spMk id="28" creationId="{1B1BAA5B-BD01-B61A-6131-80775CDCF74B}"/>
          </ac:spMkLst>
        </pc:spChg>
        <pc:spChg chg="add del mod">
          <ac:chgData name="Ismail Hamaimou" userId="80059f75-3654-4a90-80f3-b322049ec4be" providerId="ADAL" clId="{E4A1429A-01B7-4DA0-9C6D-A7B00E27A7FD}" dt="2023-10-17T14:49:57.368" v="1517" actId="478"/>
          <ac:spMkLst>
            <pc:docMk/>
            <pc:sldMk cId="3091457004" sldId="411"/>
            <ac:spMk id="29" creationId="{656E626C-1C90-B928-95A0-A2522ABC7DB5}"/>
          </ac:spMkLst>
        </pc:spChg>
        <pc:spChg chg="add mod">
          <ac:chgData name="Ismail Hamaimou" userId="80059f75-3654-4a90-80f3-b322049ec4be" providerId="ADAL" clId="{E4A1429A-01B7-4DA0-9C6D-A7B00E27A7FD}" dt="2023-10-17T14:50:26.681" v="1520" actId="1076"/>
          <ac:spMkLst>
            <pc:docMk/>
            <pc:sldMk cId="3091457004" sldId="411"/>
            <ac:spMk id="31" creationId="{8BD9A253-9844-0327-7DA6-EA8641D90052}"/>
          </ac:spMkLst>
        </pc:spChg>
        <pc:spChg chg="add mod">
          <ac:chgData name="Ismail Hamaimou" userId="80059f75-3654-4a90-80f3-b322049ec4be" providerId="ADAL" clId="{E4A1429A-01B7-4DA0-9C6D-A7B00E27A7FD}" dt="2023-10-17T14:50:51.043" v="1522" actId="1076"/>
          <ac:spMkLst>
            <pc:docMk/>
            <pc:sldMk cId="3091457004" sldId="411"/>
            <ac:spMk id="33" creationId="{E03BBFCA-8B44-85A8-164B-AFD40CFB9D92}"/>
          </ac:spMkLst>
        </pc:spChg>
        <pc:spChg chg="add mod">
          <ac:chgData name="Ismail Hamaimou" userId="80059f75-3654-4a90-80f3-b322049ec4be" providerId="ADAL" clId="{E4A1429A-01B7-4DA0-9C6D-A7B00E27A7FD}" dt="2023-10-17T14:51:24.631" v="1530" actId="1076"/>
          <ac:spMkLst>
            <pc:docMk/>
            <pc:sldMk cId="3091457004" sldId="411"/>
            <ac:spMk id="38" creationId="{C202C370-0D7C-1888-E095-46AC0EDFC1F4}"/>
          </ac:spMkLst>
        </pc:spChg>
        <pc:spChg chg="add mod">
          <ac:chgData name="Ismail Hamaimou" userId="80059f75-3654-4a90-80f3-b322049ec4be" providerId="ADAL" clId="{E4A1429A-01B7-4DA0-9C6D-A7B00E27A7FD}" dt="2023-10-17T14:51:32.491" v="1532" actId="1076"/>
          <ac:spMkLst>
            <pc:docMk/>
            <pc:sldMk cId="3091457004" sldId="411"/>
            <ac:spMk id="39" creationId="{5BC5F4A2-615D-A40D-4E51-B6968658B0F1}"/>
          </ac:spMkLst>
        </pc:spChg>
        <pc:picChg chg="add del mod">
          <ac:chgData name="Ismail Hamaimou" userId="80059f75-3654-4a90-80f3-b322049ec4be" providerId="ADAL" clId="{E4A1429A-01B7-4DA0-9C6D-A7B00E27A7FD}" dt="2023-10-17T14:48:22.434" v="1497" actId="478"/>
          <ac:picMkLst>
            <pc:docMk/>
            <pc:sldMk cId="3091457004" sldId="411"/>
            <ac:picMk id="7" creationId="{42888E39-710E-471A-8BAD-55617FD5774D}"/>
          </ac:picMkLst>
        </pc:picChg>
        <pc:picChg chg="add mod">
          <ac:chgData name="Ismail Hamaimou" userId="80059f75-3654-4a90-80f3-b322049ec4be" providerId="ADAL" clId="{E4A1429A-01B7-4DA0-9C6D-A7B00E27A7FD}" dt="2023-10-16T11:57:46.842" v="606" actId="1076"/>
          <ac:picMkLst>
            <pc:docMk/>
            <pc:sldMk cId="3091457004" sldId="411"/>
            <ac:picMk id="8" creationId="{25486288-6426-D624-357C-0BBE3369CABF}"/>
          </ac:picMkLst>
        </pc:picChg>
        <pc:picChg chg="add del mod ord">
          <ac:chgData name="Ismail Hamaimou" userId="80059f75-3654-4a90-80f3-b322049ec4be" providerId="ADAL" clId="{E4A1429A-01B7-4DA0-9C6D-A7B00E27A7FD}" dt="2023-10-17T14:47:22.821" v="1495"/>
          <ac:picMkLst>
            <pc:docMk/>
            <pc:sldMk cId="3091457004" sldId="411"/>
            <ac:picMk id="9" creationId="{32304179-F39A-F0EB-B63A-322DC86E8BF6}"/>
          </ac:picMkLst>
        </pc:picChg>
        <pc:picChg chg="del">
          <ac:chgData name="Ismail Hamaimou" userId="80059f75-3654-4a90-80f3-b322049ec4be" providerId="ADAL" clId="{E4A1429A-01B7-4DA0-9C6D-A7B00E27A7FD}" dt="2023-10-16T11:51:50.797" v="549" actId="478"/>
          <ac:picMkLst>
            <pc:docMk/>
            <pc:sldMk cId="3091457004" sldId="411"/>
            <ac:picMk id="9" creationId="{82B591BD-F160-4FBA-2A67-E02B01656304}"/>
          </ac:picMkLst>
        </pc:picChg>
        <pc:picChg chg="add mod">
          <ac:chgData name="Ismail Hamaimou" userId="80059f75-3654-4a90-80f3-b322049ec4be" providerId="ADAL" clId="{E4A1429A-01B7-4DA0-9C6D-A7B00E27A7FD}" dt="2023-10-17T14:49:03.738" v="1506" actId="1076"/>
          <ac:picMkLst>
            <pc:docMk/>
            <pc:sldMk cId="3091457004" sldId="411"/>
            <ac:picMk id="10" creationId="{A8C2FE4F-A294-1087-DF57-84AEE07A6620}"/>
          </ac:picMkLst>
        </pc:picChg>
        <pc:picChg chg="add mod">
          <ac:chgData name="Ismail Hamaimou" userId="80059f75-3654-4a90-80f3-b322049ec4be" providerId="ADAL" clId="{E4A1429A-01B7-4DA0-9C6D-A7B00E27A7FD}" dt="2023-10-17T14:49:05.139" v="1507" actId="1076"/>
          <ac:picMkLst>
            <pc:docMk/>
            <pc:sldMk cId="3091457004" sldId="411"/>
            <ac:picMk id="11" creationId="{7935E97E-826C-45BA-92E8-BB552385F208}"/>
          </ac:picMkLst>
        </pc:picChg>
        <pc:picChg chg="add del mod">
          <ac:chgData name="Ismail Hamaimou" userId="80059f75-3654-4a90-80f3-b322049ec4be" providerId="ADAL" clId="{E4A1429A-01B7-4DA0-9C6D-A7B00E27A7FD}" dt="2023-10-16T11:55:38.609" v="582" actId="478"/>
          <ac:picMkLst>
            <pc:docMk/>
            <pc:sldMk cId="3091457004" sldId="411"/>
            <ac:picMk id="12" creationId="{313E3FC4-679A-5AE6-7C31-447228AA92A0}"/>
          </ac:picMkLst>
        </pc:picChg>
        <pc:picChg chg="add del mod">
          <ac:chgData name="Ismail Hamaimou" userId="80059f75-3654-4a90-80f3-b322049ec4be" providerId="ADAL" clId="{E4A1429A-01B7-4DA0-9C6D-A7B00E27A7FD}" dt="2023-10-16T11:55:38.609" v="582" actId="478"/>
          <ac:picMkLst>
            <pc:docMk/>
            <pc:sldMk cId="3091457004" sldId="411"/>
            <ac:picMk id="14" creationId="{FCC845C9-EA11-EEA4-7574-E28D22C776F9}"/>
          </ac:picMkLst>
        </pc:picChg>
        <pc:picChg chg="add mod ord">
          <ac:chgData name="Ismail Hamaimou" userId="80059f75-3654-4a90-80f3-b322049ec4be" providerId="ADAL" clId="{E4A1429A-01B7-4DA0-9C6D-A7B00E27A7FD}" dt="2023-10-17T14:49:16.265" v="1510" actId="1076"/>
          <ac:picMkLst>
            <pc:docMk/>
            <pc:sldMk cId="3091457004" sldId="411"/>
            <ac:picMk id="18" creationId="{E945CBF0-97C0-5450-943F-581B505830F3}"/>
          </ac:picMkLst>
        </pc:picChg>
        <pc:picChg chg="add mod">
          <ac:chgData name="Ismail Hamaimou" userId="80059f75-3654-4a90-80f3-b322049ec4be" providerId="ADAL" clId="{E4A1429A-01B7-4DA0-9C6D-A7B00E27A7FD}" dt="2023-10-17T14:50:26.681" v="1520" actId="1076"/>
          <ac:picMkLst>
            <pc:docMk/>
            <pc:sldMk cId="3091457004" sldId="411"/>
            <ac:picMk id="30" creationId="{0692C9F5-9730-43B2-3F78-FB54D4B2A04E}"/>
          </ac:picMkLst>
        </pc:picChg>
        <pc:picChg chg="add mod">
          <ac:chgData name="Ismail Hamaimou" userId="80059f75-3654-4a90-80f3-b322049ec4be" providerId="ADAL" clId="{E4A1429A-01B7-4DA0-9C6D-A7B00E27A7FD}" dt="2023-10-17T14:50:51.043" v="1522" actId="1076"/>
          <ac:picMkLst>
            <pc:docMk/>
            <pc:sldMk cId="3091457004" sldId="411"/>
            <ac:picMk id="32" creationId="{3E123966-09E7-4071-15C4-7D9488A89210}"/>
          </ac:picMkLst>
        </pc:picChg>
        <pc:cxnChg chg="add mod">
          <ac:chgData name="Ismail Hamaimou" userId="80059f75-3654-4a90-80f3-b322049ec4be" providerId="ADAL" clId="{E4A1429A-01B7-4DA0-9C6D-A7B00E27A7FD}" dt="2023-10-17T14:49:30.863" v="1514" actId="14100"/>
          <ac:cxnSpMkLst>
            <pc:docMk/>
            <pc:sldMk cId="3091457004" sldId="411"/>
            <ac:cxnSpMk id="16" creationId="{7B33C45D-1EC8-70AD-E55F-C71EEE4B4973}"/>
          </ac:cxnSpMkLst>
        </pc:cxnChg>
        <pc:cxnChg chg="add mod">
          <ac:chgData name="Ismail Hamaimou" userId="80059f75-3654-4a90-80f3-b322049ec4be" providerId="ADAL" clId="{E4A1429A-01B7-4DA0-9C6D-A7B00E27A7FD}" dt="2023-10-17T14:49:22.351" v="1512" actId="14100"/>
          <ac:cxnSpMkLst>
            <pc:docMk/>
            <pc:sldMk cId="3091457004" sldId="411"/>
            <ac:cxnSpMk id="19" creationId="{4D0955EF-1382-5658-C2EA-BE1C24179DCD}"/>
          </ac:cxnSpMkLst>
        </pc:cxnChg>
        <pc:cxnChg chg="add mod">
          <ac:chgData name="Ismail Hamaimou" userId="80059f75-3654-4a90-80f3-b322049ec4be" providerId="ADAL" clId="{E4A1429A-01B7-4DA0-9C6D-A7B00E27A7FD}" dt="2023-10-17T14:49:36.536" v="1515" actId="1076"/>
          <ac:cxnSpMkLst>
            <pc:docMk/>
            <pc:sldMk cId="3091457004" sldId="411"/>
            <ac:cxnSpMk id="22" creationId="{0D923E6A-9697-1FE9-41EF-15DF1E9E9675}"/>
          </ac:cxnSpMkLst>
        </pc:cxnChg>
        <pc:cxnChg chg="add mod">
          <ac:chgData name="Ismail Hamaimou" userId="80059f75-3654-4a90-80f3-b322049ec4be" providerId="ADAL" clId="{E4A1429A-01B7-4DA0-9C6D-A7B00E27A7FD}" dt="2023-10-17T14:51:02.418" v="1525" actId="14100"/>
          <ac:cxnSpMkLst>
            <pc:docMk/>
            <pc:sldMk cId="3091457004" sldId="411"/>
            <ac:cxnSpMk id="34" creationId="{EA1261BA-B5F1-4320-16E1-489A629B4681}"/>
          </ac:cxnSpMkLst>
        </pc:cxnChg>
        <pc:cxnChg chg="add mod">
          <ac:chgData name="Ismail Hamaimou" userId="80059f75-3654-4a90-80f3-b322049ec4be" providerId="ADAL" clId="{E4A1429A-01B7-4DA0-9C6D-A7B00E27A7FD}" dt="2023-10-17T14:51:14.822" v="1528" actId="14100"/>
          <ac:cxnSpMkLst>
            <pc:docMk/>
            <pc:sldMk cId="3091457004" sldId="411"/>
            <ac:cxnSpMk id="36" creationId="{0CFFA1F5-305E-FB8F-09BF-EA4A7DBB9800}"/>
          </ac:cxnSpMkLst>
        </pc:cxnChg>
      </pc:sldChg>
      <pc:sldChg chg="addSp delSp modSp add mod ord delAnim modAnim">
        <pc:chgData name="Ismail Hamaimou" userId="80059f75-3654-4a90-80f3-b322049ec4be" providerId="ADAL" clId="{E4A1429A-01B7-4DA0-9C6D-A7B00E27A7FD}" dt="2023-10-16T12:04:11.629" v="644" actId="208"/>
        <pc:sldMkLst>
          <pc:docMk/>
          <pc:sldMk cId="964221937" sldId="412"/>
        </pc:sldMkLst>
        <pc:spChg chg="mod">
          <ac:chgData name="Ismail Hamaimou" userId="80059f75-3654-4a90-80f3-b322049ec4be" providerId="ADAL" clId="{E4A1429A-01B7-4DA0-9C6D-A7B00E27A7FD}" dt="2023-10-16T12:01:36.755" v="633" actId="255"/>
          <ac:spMkLst>
            <pc:docMk/>
            <pc:sldMk cId="964221937" sldId="412"/>
            <ac:spMk id="2" creationId="{2A9D783E-5DC9-D35A-8163-0086409FBDA9}"/>
          </ac:spMkLst>
        </pc:spChg>
        <pc:spChg chg="add del mod">
          <ac:chgData name="Ismail Hamaimou" userId="80059f75-3654-4a90-80f3-b322049ec4be" providerId="ADAL" clId="{E4A1429A-01B7-4DA0-9C6D-A7B00E27A7FD}" dt="2023-10-16T12:00:17.487" v="622"/>
          <ac:spMkLst>
            <pc:docMk/>
            <pc:sldMk cId="964221937" sldId="412"/>
            <ac:spMk id="4" creationId="{E91DBCA6-DBF7-3366-45CB-9458029AB7F8}"/>
          </ac:spMkLst>
        </pc:spChg>
        <pc:spChg chg="add del mod">
          <ac:chgData name="Ismail Hamaimou" userId="80059f75-3654-4a90-80f3-b322049ec4be" providerId="ADAL" clId="{E4A1429A-01B7-4DA0-9C6D-A7B00E27A7FD}" dt="2023-10-16T12:00:56.533" v="629" actId="14100"/>
          <ac:spMkLst>
            <pc:docMk/>
            <pc:sldMk cId="964221937" sldId="412"/>
            <ac:spMk id="10" creationId="{FD307FB5-F8F7-B107-FD89-F1AB3D69B151}"/>
          </ac:spMkLst>
        </pc:spChg>
        <pc:spChg chg="add del mod">
          <ac:chgData name="Ismail Hamaimou" userId="80059f75-3654-4a90-80f3-b322049ec4be" providerId="ADAL" clId="{E4A1429A-01B7-4DA0-9C6D-A7B00E27A7FD}" dt="2023-10-16T12:00:03.351" v="619" actId="1076"/>
          <ac:spMkLst>
            <pc:docMk/>
            <pc:sldMk cId="964221937" sldId="412"/>
            <ac:spMk id="11" creationId="{24FC2F1E-205F-ADA4-C995-A1E2EEFC4C7C}"/>
          </ac:spMkLst>
        </pc:spChg>
        <pc:spChg chg="add del mod">
          <ac:chgData name="Ismail Hamaimou" userId="80059f75-3654-4a90-80f3-b322049ec4be" providerId="ADAL" clId="{E4A1429A-01B7-4DA0-9C6D-A7B00E27A7FD}" dt="2023-10-16T12:00:03.351" v="619" actId="1076"/>
          <ac:spMkLst>
            <pc:docMk/>
            <pc:sldMk cId="964221937" sldId="412"/>
            <ac:spMk id="13" creationId="{239DF720-0679-DBC9-B573-50BD0340B6F2}"/>
          </ac:spMkLst>
        </pc:spChg>
        <pc:spChg chg="add del mod">
          <ac:chgData name="Ismail Hamaimou" userId="80059f75-3654-4a90-80f3-b322049ec4be" providerId="ADAL" clId="{E4A1429A-01B7-4DA0-9C6D-A7B00E27A7FD}" dt="2023-10-16T12:03:58.637" v="643" actId="1076"/>
          <ac:spMkLst>
            <pc:docMk/>
            <pc:sldMk cId="964221937" sldId="412"/>
            <ac:spMk id="14" creationId="{ADF97CD7-2C66-67B9-FD41-A8A26FF64216}"/>
          </ac:spMkLst>
        </pc:spChg>
        <pc:spChg chg="add del mod">
          <ac:chgData name="Ismail Hamaimou" userId="80059f75-3654-4a90-80f3-b322049ec4be" providerId="ADAL" clId="{E4A1429A-01B7-4DA0-9C6D-A7B00E27A7FD}" dt="2023-10-16T12:02:58.384" v="640" actId="207"/>
          <ac:spMkLst>
            <pc:docMk/>
            <pc:sldMk cId="964221937" sldId="412"/>
            <ac:spMk id="15" creationId="{50AB5926-4623-5D51-D5FD-A07A283BFDBB}"/>
          </ac:spMkLst>
        </pc:spChg>
        <pc:spChg chg="add del mod">
          <ac:chgData name="Ismail Hamaimou" userId="80059f75-3654-4a90-80f3-b322049ec4be" providerId="ADAL" clId="{E4A1429A-01B7-4DA0-9C6D-A7B00E27A7FD}" dt="2023-10-16T12:00:03.351" v="619" actId="1076"/>
          <ac:spMkLst>
            <pc:docMk/>
            <pc:sldMk cId="964221937" sldId="412"/>
            <ac:spMk id="18" creationId="{0F439363-DAC3-C9B0-5CE7-49EAC317B5E2}"/>
          </ac:spMkLst>
        </pc:spChg>
        <pc:picChg chg="add del mod">
          <ac:chgData name="Ismail Hamaimou" userId="80059f75-3654-4a90-80f3-b322049ec4be" providerId="ADAL" clId="{E4A1429A-01B7-4DA0-9C6D-A7B00E27A7FD}" dt="2023-10-16T12:00:03.351" v="619" actId="1076"/>
          <ac:picMkLst>
            <pc:docMk/>
            <pc:sldMk cId="964221937" sldId="412"/>
            <ac:picMk id="6" creationId="{4914EEB0-4B22-B47F-4EEE-25231961BAFC}"/>
          </ac:picMkLst>
        </pc:picChg>
        <pc:picChg chg="add del mod">
          <ac:chgData name="Ismail Hamaimou" userId="80059f75-3654-4a90-80f3-b322049ec4be" providerId="ADAL" clId="{E4A1429A-01B7-4DA0-9C6D-A7B00E27A7FD}" dt="2023-10-16T12:00:10.974" v="621" actId="478"/>
          <ac:picMkLst>
            <pc:docMk/>
            <pc:sldMk cId="964221937" sldId="412"/>
            <ac:picMk id="7" creationId="{55B74065-9CBC-4493-1716-8EEE9F921304}"/>
          </ac:picMkLst>
        </pc:picChg>
        <pc:picChg chg="del">
          <ac:chgData name="Ismail Hamaimou" userId="80059f75-3654-4a90-80f3-b322049ec4be" providerId="ADAL" clId="{E4A1429A-01B7-4DA0-9C6D-A7B00E27A7FD}" dt="2023-10-16T11:58:48.723" v="611" actId="478"/>
          <ac:picMkLst>
            <pc:docMk/>
            <pc:sldMk cId="964221937" sldId="412"/>
            <ac:picMk id="9" creationId="{82B591BD-F160-4FBA-2A67-E02B01656304}"/>
          </ac:picMkLst>
        </pc:picChg>
        <pc:picChg chg="add del mod">
          <ac:chgData name="Ismail Hamaimou" userId="80059f75-3654-4a90-80f3-b322049ec4be" providerId="ADAL" clId="{E4A1429A-01B7-4DA0-9C6D-A7B00E27A7FD}" dt="2023-10-16T12:00:03.351" v="619" actId="1076"/>
          <ac:picMkLst>
            <pc:docMk/>
            <pc:sldMk cId="964221937" sldId="412"/>
            <ac:picMk id="12" creationId="{F5143DF0-DA00-7C98-1BD5-BBC7A25E0D33}"/>
          </ac:picMkLst>
        </pc:picChg>
        <pc:picChg chg="add mod">
          <ac:chgData name="Ismail Hamaimou" userId="80059f75-3654-4a90-80f3-b322049ec4be" providerId="ADAL" clId="{E4A1429A-01B7-4DA0-9C6D-A7B00E27A7FD}" dt="2023-10-16T12:00:33.644" v="625" actId="1076"/>
          <ac:picMkLst>
            <pc:docMk/>
            <pc:sldMk cId="964221937" sldId="412"/>
            <ac:picMk id="21" creationId="{6685A121-0C9F-0F38-C7F9-62C16BA9C1E7}"/>
          </ac:picMkLst>
        </pc:picChg>
        <pc:cxnChg chg="add del mod">
          <ac:chgData name="Ismail Hamaimou" userId="80059f75-3654-4a90-80f3-b322049ec4be" providerId="ADAL" clId="{E4A1429A-01B7-4DA0-9C6D-A7B00E27A7FD}" dt="2023-10-16T12:01:05.378" v="630" actId="14100"/>
          <ac:cxnSpMkLst>
            <pc:docMk/>
            <pc:sldMk cId="964221937" sldId="412"/>
            <ac:cxnSpMk id="8" creationId="{6701DB2A-894D-F403-5EC4-0EF386B52174}"/>
          </ac:cxnSpMkLst>
        </pc:cxnChg>
        <pc:cxnChg chg="add del mod">
          <ac:chgData name="Ismail Hamaimou" userId="80059f75-3654-4a90-80f3-b322049ec4be" providerId="ADAL" clId="{E4A1429A-01B7-4DA0-9C6D-A7B00E27A7FD}" dt="2023-10-16T12:03:40.519" v="641" actId="208"/>
          <ac:cxnSpMkLst>
            <pc:docMk/>
            <pc:sldMk cId="964221937" sldId="412"/>
            <ac:cxnSpMk id="16" creationId="{9D34D670-BB65-0A38-7BA0-FF58DDF42D79}"/>
          </ac:cxnSpMkLst>
        </pc:cxnChg>
        <pc:cxnChg chg="add del mod">
          <ac:chgData name="Ismail Hamaimou" userId="80059f75-3654-4a90-80f3-b322049ec4be" providerId="ADAL" clId="{E4A1429A-01B7-4DA0-9C6D-A7B00E27A7FD}" dt="2023-10-16T12:04:11.629" v="644" actId="208"/>
          <ac:cxnSpMkLst>
            <pc:docMk/>
            <pc:sldMk cId="964221937" sldId="412"/>
            <ac:cxnSpMk id="17" creationId="{DB2CFC68-38DE-623D-2916-B4418FEE5E5F}"/>
          </ac:cxnSpMkLst>
        </pc:cxnChg>
      </pc:sldChg>
      <pc:sldChg chg="addSp delSp modSp add mod ord delAnim modAnim">
        <pc:chgData name="Ismail Hamaimou" userId="80059f75-3654-4a90-80f3-b322049ec4be" providerId="ADAL" clId="{E4A1429A-01B7-4DA0-9C6D-A7B00E27A7FD}" dt="2023-10-18T06:44:00.383" v="1540" actId="1076"/>
        <pc:sldMkLst>
          <pc:docMk/>
          <pc:sldMk cId="3669013088" sldId="413"/>
        </pc:sldMkLst>
        <pc:spChg chg="mod">
          <ac:chgData name="Ismail Hamaimou" userId="80059f75-3654-4a90-80f3-b322049ec4be" providerId="ADAL" clId="{E4A1429A-01B7-4DA0-9C6D-A7B00E27A7FD}" dt="2023-10-16T12:23:21.942" v="666" actId="1076"/>
          <ac:spMkLst>
            <pc:docMk/>
            <pc:sldMk cId="3669013088" sldId="413"/>
            <ac:spMk id="2" creationId="{2A9D783E-5DC9-D35A-8163-0086409FBDA9}"/>
          </ac:spMkLst>
        </pc:spChg>
        <pc:spChg chg="add del mod">
          <ac:chgData name="Ismail Hamaimou" userId="80059f75-3654-4a90-80f3-b322049ec4be" providerId="ADAL" clId="{E4A1429A-01B7-4DA0-9C6D-A7B00E27A7FD}" dt="2023-10-16T12:22:08.632" v="651"/>
          <ac:spMkLst>
            <pc:docMk/>
            <pc:sldMk cId="3669013088" sldId="413"/>
            <ac:spMk id="4" creationId="{037AE8A9-6C28-0F94-B8F1-D68B31DE263B}"/>
          </ac:spMkLst>
        </pc:spChg>
        <pc:spChg chg="add del mod">
          <ac:chgData name="Ismail Hamaimou" userId="80059f75-3654-4a90-80f3-b322049ec4be" providerId="ADAL" clId="{E4A1429A-01B7-4DA0-9C6D-A7B00E27A7FD}" dt="2023-10-18T06:43:42.342" v="1535"/>
          <ac:spMkLst>
            <pc:docMk/>
            <pc:sldMk cId="3669013088" sldId="413"/>
            <ac:spMk id="4" creationId="{8F6EBE34-7ABD-68EA-092C-F370E834FB92}"/>
          </ac:spMkLst>
        </pc:spChg>
        <pc:spChg chg="add del mod">
          <ac:chgData name="Ismail Hamaimou" userId="80059f75-3654-4a90-80f3-b322049ec4be" providerId="ADAL" clId="{E4A1429A-01B7-4DA0-9C6D-A7B00E27A7FD}" dt="2023-10-18T06:43:51.387" v="1538" actId="478"/>
          <ac:spMkLst>
            <pc:docMk/>
            <pc:sldMk cId="3669013088" sldId="413"/>
            <ac:spMk id="8" creationId="{2E1303B4-A207-3C3F-626F-E492B1533999}"/>
          </ac:spMkLst>
        </pc:spChg>
        <pc:spChg chg="add del mod">
          <ac:chgData name="Ismail Hamaimou" userId="80059f75-3654-4a90-80f3-b322049ec4be" providerId="ADAL" clId="{E4A1429A-01B7-4DA0-9C6D-A7B00E27A7FD}" dt="2023-10-18T06:43:48.450" v="1537" actId="478"/>
          <ac:spMkLst>
            <pc:docMk/>
            <pc:sldMk cId="3669013088" sldId="413"/>
            <ac:spMk id="11" creationId="{EEC5BE3B-4054-2397-34E2-5C66AB538C4B}"/>
          </ac:spMkLst>
        </pc:spChg>
        <pc:picChg chg="add del mod">
          <ac:chgData name="Ismail Hamaimou" userId="80059f75-3654-4a90-80f3-b322049ec4be" providerId="ADAL" clId="{E4A1429A-01B7-4DA0-9C6D-A7B00E27A7FD}" dt="2023-10-18T06:43:29.172" v="1534" actId="478"/>
          <ac:picMkLst>
            <pc:docMk/>
            <pc:sldMk cId="3669013088" sldId="413"/>
            <ac:picMk id="7" creationId="{6DDEC4BA-4233-5ACF-19FD-D908210D3142}"/>
          </ac:picMkLst>
        </pc:picChg>
        <pc:picChg chg="add mod">
          <ac:chgData name="Ismail Hamaimou" userId="80059f75-3654-4a90-80f3-b322049ec4be" providerId="ADAL" clId="{E4A1429A-01B7-4DA0-9C6D-A7B00E27A7FD}" dt="2023-10-18T06:44:00.383" v="1540" actId="1076"/>
          <ac:picMkLst>
            <pc:docMk/>
            <pc:sldMk cId="3669013088" sldId="413"/>
            <ac:picMk id="9" creationId="{6D4B0151-569B-B9BE-A3C6-40B755073FAE}"/>
          </ac:picMkLst>
        </pc:picChg>
        <pc:picChg chg="del">
          <ac:chgData name="Ismail Hamaimou" userId="80059f75-3654-4a90-80f3-b322049ec4be" providerId="ADAL" clId="{E4A1429A-01B7-4DA0-9C6D-A7B00E27A7FD}" dt="2023-10-16T12:17:26.825" v="650" actId="478"/>
          <ac:picMkLst>
            <pc:docMk/>
            <pc:sldMk cId="3669013088" sldId="413"/>
            <ac:picMk id="9" creationId="{82B591BD-F160-4FBA-2A67-E02B01656304}"/>
          </ac:picMkLst>
        </pc:picChg>
        <pc:cxnChg chg="add del mod">
          <ac:chgData name="Ismail Hamaimou" userId="80059f75-3654-4a90-80f3-b322049ec4be" providerId="ADAL" clId="{E4A1429A-01B7-4DA0-9C6D-A7B00E27A7FD}" dt="2023-10-18T06:43:54.117" v="1539" actId="478"/>
          <ac:cxnSpMkLst>
            <pc:docMk/>
            <pc:sldMk cId="3669013088" sldId="413"/>
            <ac:cxnSpMk id="10" creationId="{583DFD8C-B7A9-E15D-7D56-26E2DC392ECE}"/>
          </ac:cxnSpMkLst>
        </pc:cxnChg>
      </pc:sldChg>
      <pc:sldChg chg="addSp delSp modSp add mod delAnim modAnim">
        <pc:chgData name="Ismail Hamaimou" userId="80059f75-3654-4a90-80f3-b322049ec4be" providerId="ADAL" clId="{E4A1429A-01B7-4DA0-9C6D-A7B00E27A7FD}" dt="2023-10-18T06:56:36.073" v="1857" actId="1440"/>
        <pc:sldMkLst>
          <pc:docMk/>
          <pc:sldMk cId="3761885947" sldId="414"/>
        </pc:sldMkLst>
        <pc:spChg chg="mod">
          <ac:chgData name="Ismail Hamaimou" userId="80059f75-3654-4a90-80f3-b322049ec4be" providerId="ADAL" clId="{E4A1429A-01B7-4DA0-9C6D-A7B00E27A7FD}" dt="2023-10-16T12:26:56.007" v="681" actId="207"/>
          <ac:spMkLst>
            <pc:docMk/>
            <pc:sldMk cId="3761885947" sldId="414"/>
            <ac:spMk id="2" creationId="{2A9D783E-5DC9-D35A-8163-0086409FBDA9}"/>
          </ac:spMkLst>
        </pc:spChg>
        <pc:spChg chg="add del mod">
          <ac:chgData name="Ismail Hamaimou" userId="80059f75-3654-4a90-80f3-b322049ec4be" providerId="ADAL" clId="{E4A1429A-01B7-4DA0-9C6D-A7B00E27A7FD}" dt="2023-10-16T12:29:38.713" v="682"/>
          <ac:spMkLst>
            <pc:docMk/>
            <pc:sldMk cId="3761885947" sldId="414"/>
            <ac:spMk id="4" creationId="{11AD4BE3-70B8-2A53-2193-005424AC3CCC}"/>
          </ac:spMkLst>
        </pc:spChg>
        <pc:spChg chg="del">
          <ac:chgData name="Ismail Hamaimou" userId="80059f75-3654-4a90-80f3-b322049ec4be" providerId="ADAL" clId="{E4A1429A-01B7-4DA0-9C6D-A7B00E27A7FD}" dt="2023-10-16T12:26:39.352" v="678" actId="478"/>
          <ac:spMkLst>
            <pc:docMk/>
            <pc:sldMk cId="3761885947" sldId="414"/>
            <ac:spMk id="8" creationId="{2E1303B4-A207-3C3F-626F-E492B1533999}"/>
          </ac:spMkLst>
        </pc:spChg>
        <pc:spChg chg="del">
          <ac:chgData name="Ismail Hamaimou" userId="80059f75-3654-4a90-80f3-b322049ec4be" providerId="ADAL" clId="{E4A1429A-01B7-4DA0-9C6D-A7B00E27A7FD}" dt="2023-10-16T12:26:39.352" v="678" actId="478"/>
          <ac:spMkLst>
            <pc:docMk/>
            <pc:sldMk cId="3761885947" sldId="414"/>
            <ac:spMk id="11" creationId="{EEC5BE3B-4054-2397-34E2-5C66AB538C4B}"/>
          </ac:spMkLst>
        </pc:spChg>
        <pc:spChg chg="add mod">
          <ac:chgData name="Ismail Hamaimou" userId="80059f75-3654-4a90-80f3-b322049ec4be" providerId="ADAL" clId="{E4A1429A-01B7-4DA0-9C6D-A7B00E27A7FD}" dt="2023-10-16T12:31:56.461" v="704" actId="1076"/>
          <ac:spMkLst>
            <pc:docMk/>
            <pc:sldMk cId="3761885947" sldId="414"/>
            <ac:spMk id="12" creationId="{D5F99B5D-D0B9-75DC-2916-D80114EE9031}"/>
          </ac:spMkLst>
        </pc:spChg>
        <pc:spChg chg="add mod">
          <ac:chgData name="Ismail Hamaimou" userId="80059f75-3654-4a90-80f3-b322049ec4be" providerId="ADAL" clId="{E4A1429A-01B7-4DA0-9C6D-A7B00E27A7FD}" dt="2023-10-16T12:31:56.461" v="704" actId="1076"/>
          <ac:spMkLst>
            <pc:docMk/>
            <pc:sldMk cId="3761885947" sldId="414"/>
            <ac:spMk id="13" creationId="{DAC5C7BC-FF1C-E18E-8575-74E60D82168B}"/>
          </ac:spMkLst>
        </pc:spChg>
        <pc:spChg chg="add del mod">
          <ac:chgData name="Ismail Hamaimou" userId="80059f75-3654-4a90-80f3-b322049ec4be" providerId="ADAL" clId="{E4A1429A-01B7-4DA0-9C6D-A7B00E27A7FD}" dt="2023-10-16T12:31:10.346" v="694"/>
          <ac:spMkLst>
            <pc:docMk/>
            <pc:sldMk cId="3761885947" sldId="414"/>
            <ac:spMk id="16" creationId="{EC9EE52F-8778-B37C-C99E-BD5A0A5EA6BA}"/>
          </ac:spMkLst>
        </pc:spChg>
        <pc:spChg chg="add del mod">
          <ac:chgData name="Ismail Hamaimou" userId="80059f75-3654-4a90-80f3-b322049ec4be" providerId="ADAL" clId="{E4A1429A-01B7-4DA0-9C6D-A7B00E27A7FD}" dt="2023-10-16T12:31:10.346" v="694"/>
          <ac:spMkLst>
            <pc:docMk/>
            <pc:sldMk cId="3761885947" sldId="414"/>
            <ac:spMk id="17" creationId="{C286CC37-1DE2-E859-108A-A6FAFE05DEE5}"/>
          </ac:spMkLst>
        </pc:spChg>
        <pc:picChg chg="del">
          <ac:chgData name="Ismail Hamaimou" userId="80059f75-3654-4a90-80f3-b322049ec4be" providerId="ADAL" clId="{E4A1429A-01B7-4DA0-9C6D-A7B00E27A7FD}" dt="2023-10-16T12:26:30.113" v="677" actId="478"/>
          <ac:picMkLst>
            <pc:docMk/>
            <pc:sldMk cId="3761885947" sldId="414"/>
            <ac:picMk id="7" creationId="{6DDEC4BA-4233-5ACF-19FD-D908210D3142}"/>
          </ac:picMkLst>
        </pc:picChg>
        <pc:picChg chg="add mod">
          <ac:chgData name="Ismail Hamaimou" userId="80059f75-3654-4a90-80f3-b322049ec4be" providerId="ADAL" clId="{E4A1429A-01B7-4DA0-9C6D-A7B00E27A7FD}" dt="2023-10-18T06:56:36.073" v="1857" actId="1440"/>
          <ac:picMkLst>
            <pc:docMk/>
            <pc:sldMk cId="3761885947" sldId="414"/>
            <ac:picMk id="9" creationId="{CF31D6EE-9B40-A08A-01F4-97ED3871E4EC}"/>
          </ac:picMkLst>
        </pc:picChg>
        <pc:cxnChg chg="del">
          <ac:chgData name="Ismail Hamaimou" userId="80059f75-3654-4a90-80f3-b322049ec4be" providerId="ADAL" clId="{E4A1429A-01B7-4DA0-9C6D-A7B00E27A7FD}" dt="2023-10-16T12:26:41.708" v="679" actId="478"/>
          <ac:cxnSpMkLst>
            <pc:docMk/>
            <pc:sldMk cId="3761885947" sldId="414"/>
            <ac:cxnSpMk id="10" creationId="{583DFD8C-B7A9-E15D-7D56-26E2DC392ECE}"/>
          </ac:cxnSpMkLst>
        </pc:cxnChg>
        <pc:cxnChg chg="add mod">
          <ac:chgData name="Ismail Hamaimou" userId="80059f75-3654-4a90-80f3-b322049ec4be" providerId="ADAL" clId="{E4A1429A-01B7-4DA0-9C6D-A7B00E27A7FD}" dt="2023-10-16T12:31:56.461" v="704" actId="1076"/>
          <ac:cxnSpMkLst>
            <pc:docMk/>
            <pc:sldMk cId="3761885947" sldId="414"/>
            <ac:cxnSpMk id="14" creationId="{D7EBAE78-CD06-E5E3-DF05-A19686D06047}"/>
          </ac:cxnSpMkLst>
        </pc:cxnChg>
        <pc:cxnChg chg="add mod">
          <ac:chgData name="Ismail Hamaimou" userId="80059f75-3654-4a90-80f3-b322049ec4be" providerId="ADAL" clId="{E4A1429A-01B7-4DA0-9C6D-A7B00E27A7FD}" dt="2023-10-16T12:31:56.461" v="704" actId="1076"/>
          <ac:cxnSpMkLst>
            <pc:docMk/>
            <pc:sldMk cId="3761885947" sldId="414"/>
            <ac:cxnSpMk id="15" creationId="{35887D56-046D-AC16-5AE3-0E2807138F7C}"/>
          </ac:cxnSpMkLst>
        </pc:cxnChg>
        <pc:cxnChg chg="add del mod">
          <ac:chgData name="Ismail Hamaimou" userId="80059f75-3654-4a90-80f3-b322049ec4be" providerId="ADAL" clId="{E4A1429A-01B7-4DA0-9C6D-A7B00E27A7FD}" dt="2023-10-16T12:31:10.346" v="694"/>
          <ac:cxnSpMkLst>
            <pc:docMk/>
            <pc:sldMk cId="3761885947" sldId="414"/>
            <ac:cxnSpMk id="18" creationId="{71E0F0E6-FEF2-188A-9A1B-9550C71B719A}"/>
          </ac:cxnSpMkLst>
        </pc:cxnChg>
        <pc:cxnChg chg="add del mod">
          <ac:chgData name="Ismail Hamaimou" userId="80059f75-3654-4a90-80f3-b322049ec4be" providerId="ADAL" clId="{E4A1429A-01B7-4DA0-9C6D-A7B00E27A7FD}" dt="2023-10-16T12:31:10.346" v="694"/>
          <ac:cxnSpMkLst>
            <pc:docMk/>
            <pc:sldMk cId="3761885947" sldId="414"/>
            <ac:cxnSpMk id="19" creationId="{DF0973E2-96A2-FF93-8CFF-C384B4FD7B68}"/>
          </ac:cxnSpMkLst>
        </pc:cxnChg>
        <pc:cxnChg chg="add mod">
          <ac:chgData name="Ismail Hamaimou" userId="80059f75-3654-4a90-80f3-b322049ec4be" providerId="ADAL" clId="{E4A1429A-01B7-4DA0-9C6D-A7B00E27A7FD}" dt="2023-10-16T12:31:56.461" v="704" actId="1076"/>
          <ac:cxnSpMkLst>
            <pc:docMk/>
            <pc:sldMk cId="3761885947" sldId="414"/>
            <ac:cxnSpMk id="20" creationId="{100C548D-FCCA-4F2B-5697-768030C6E97E}"/>
          </ac:cxnSpMkLst>
        </pc:cxnChg>
      </pc:sldChg>
      <pc:sldChg chg="addSp delSp modSp add mod ord delAnim modAnim">
        <pc:chgData name="Ismail Hamaimou" userId="80059f75-3654-4a90-80f3-b322049ec4be" providerId="ADAL" clId="{E4A1429A-01B7-4DA0-9C6D-A7B00E27A7FD}" dt="2023-10-16T12:37:55.910" v="733" actId="208"/>
        <pc:sldMkLst>
          <pc:docMk/>
          <pc:sldMk cId="802350873" sldId="415"/>
        </pc:sldMkLst>
        <pc:spChg chg="mod">
          <ac:chgData name="Ismail Hamaimou" userId="80059f75-3654-4a90-80f3-b322049ec4be" providerId="ADAL" clId="{E4A1429A-01B7-4DA0-9C6D-A7B00E27A7FD}" dt="2023-10-16T12:33:05.462" v="710" actId="207"/>
          <ac:spMkLst>
            <pc:docMk/>
            <pc:sldMk cId="802350873" sldId="415"/>
            <ac:spMk id="2" creationId="{2A9D783E-5DC9-D35A-8163-0086409FBDA9}"/>
          </ac:spMkLst>
        </pc:spChg>
        <pc:spChg chg="add del mod">
          <ac:chgData name="Ismail Hamaimou" userId="80059f75-3654-4a90-80f3-b322049ec4be" providerId="ADAL" clId="{E4A1429A-01B7-4DA0-9C6D-A7B00E27A7FD}" dt="2023-10-16T12:35:31.094" v="717"/>
          <ac:spMkLst>
            <pc:docMk/>
            <pc:sldMk cId="802350873" sldId="415"/>
            <ac:spMk id="4" creationId="{315FF3FB-8CC0-2BDD-1BF6-C158E66DFEE8}"/>
          </ac:spMkLst>
        </pc:spChg>
        <pc:spChg chg="add mod">
          <ac:chgData name="Ismail Hamaimou" userId="80059f75-3654-4a90-80f3-b322049ec4be" providerId="ADAL" clId="{E4A1429A-01B7-4DA0-9C6D-A7B00E27A7FD}" dt="2023-10-16T12:37:55.910" v="733" actId="208"/>
          <ac:spMkLst>
            <pc:docMk/>
            <pc:sldMk cId="802350873" sldId="415"/>
            <ac:spMk id="6" creationId="{DEABDA86-3792-7645-EE63-E74BB48EF200}"/>
          </ac:spMkLst>
        </pc:spChg>
        <pc:spChg chg="del">
          <ac:chgData name="Ismail Hamaimou" userId="80059f75-3654-4a90-80f3-b322049ec4be" providerId="ADAL" clId="{E4A1429A-01B7-4DA0-9C6D-A7B00E27A7FD}" dt="2023-10-16T12:33:14.521" v="712" actId="478"/>
          <ac:spMkLst>
            <pc:docMk/>
            <pc:sldMk cId="802350873" sldId="415"/>
            <ac:spMk id="8" creationId="{2E1303B4-A207-3C3F-626F-E492B1533999}"/>
          </ac:spMkLst>
        </pc:spChg>
        <pc:spChg chg="del">
          <ac:chgData name="Ismail Hamaimou" userId="80059f75-3654-4a90-80f3-b322049ec4be" providerId="ADAL" clId="{E4A1429A-01B7-4DA0-9C6D-A7B00E27A7FD}" dt="2023-10-16T12:33:40.032" v="714" actId="478"/>
          <ac:spMkLst>
            <pc:docMk/>
            <pc:sldMk cId="802350873" sldId="415"/>
            <ac:spMk id="11" creationId="{EEC5BE3B-4054-2397-34E2-5C66AB538C4B}"/>
          </ac:spMkLst>
        </pc:spChg>
        <pc:spChg chg="mod">
          <ac:chgData name="Ismail Hamaimou" userId="80059f75-3654-4a90-80f3-b322049ec4be" providerId="ADAL" clId="{E4A1429A-01B7-4DA0-9C6D-A7B00E27A7FD}" dt="2023-10-16T12:34:46.032" v="715"/>
          <ac:spMkLst>
            <pc:docMk/>
            <pc:sldMk cId="802350873" sldId="415"/>
            <ac:spMk id="17" creationId="{9A19182E-D859-6A2B-B9D5-3A2466E287E1}"/>
          </ac:spMkLst>
        </pc:spChg>
        <pc:spChg chg="mod">
          <ac:chgData name="Ismail Hamaimou" userId="80059f75-3654-4a90-80f3-b322049ec4be" providerId="ADAL" clId="{E4A1429A-01B7-4DA0-9C6D-A7B00E27A7FD}" dt="2023-10-16T12:34:46.032" v="715"/>
          <ac:spMkLst>
            <pc:docMk/>
            <pc:sldMk cId="802350873" sldId="415"/>
            <ac:spMk id="18" creationId="{1BCB788D-6508-383E-011D-9B4E4837D139}"/>
          </ac:spMkLst>
        </pc:spChg>
        <pc:spChg chg="mod">
          <ac:chgData name="Ismail Hamaimou" userId="80059f75-3654-4a90-80f3-b322049ec4be" providerId="ADAL" clId="{E4A1429A-01B7-4DA0-9C6D-A7B00E27A7FD}" dt="2023-10-16T12:34:46.032" v="715"/>
          <ac:spMkLst>
            <pc:docMk/>
            <pc:sldMk cId="802350873" sldId="415"/>
            <ac:spMk id="21" creationId="{BCE3D153-E768-6E0C-5E71-DADF76F41A13}"/>
          </ac:spMkLst>
        </pc:spChg>
        <pc:spChg chg="mod">
          <ac:chgData name="Ismail Hamaimou" userId="80059f75-3654-4a90-80f3-b322049ec4be" providerId="ADAL" clId="{E4A1429A-01B7-4DA0-9C6D-A7B00E27A7FD}" dt="2023-10-16T12:37:47.394" v="732" actId="208"/>
          <ac:spMkLst>
            <pc:docMk/>
            <pc:sldMk cId="802350873" sldId="415"/>
            <ac:spMk id="22" creationId="{B89495F1-7569-FA68-1DB5-970B0F68E0EF}"/>
          </ac:spMkLst>
        </pc:spChg>
        <pc:spChg chg="mod">
          <ac:chgData name="Ismail Hamaimou" userId="80059f75-3654-4a90-80f3-b322049ec4be" providerId="ADAL" clId="{E4A1429A-01B7-4DA0-9C6D-A7B00E27A7FD}" dt="2023-10-16T12:37:38.627" v="731" actId="208"/>
          <ac:spMkLst>
            <pc:docMk/>
            <pc:sldMk cId="802350873" sldId="415"/>
            <ac:spMk id="23" creationId="{59657D13-53A5-64A5-DC6F-B25D9C4B1F87}"/>
          </ac:spMkLst>
        </pc:spChg>
        <pc:spChg chg="mod">
          <ac:chgData name="Ismail Hamaimou" userId="80059f75-3654-4a90-80f3-b322049ec4be" providerId="ADAL" clId="{E4A1429A-01B7-4DA0-9C6D-A7B00E27A7FD}" dt="2023-10-16T12:34:46.032" v="715"/>
          <ac:spMkLst>
            <pc:docMk/>
            <pc:sldMk cId="802350873" sldId="415"/>
            <ac:spMk id="24" creationId="{14A0838E-BC4F-F509-1949-3A4221CEB7C6}"/>
          </ac:spMkLst>
        </pc:spChg>
        <pc:spChg chg="mod">
          <ac:chgData name="Ismail Hamaimou" userId="80059f75-3654-4a90-80f3-b322049ec4be" providerId="ADAL" clId="{E4A1429A-01B7-4DA0-9C6D-A7B00E27A7FD}" dt="2023-10-16T12:34:46.032" v="715"/>
          <ac:spMkLst>
            <pc:docMk/>
            <pc:sldMk cId="802350873" sldId="415"/>
            <ac:spMk id="25" creationId="{4BACEE5B-B219-32DE-7655-5A5063414EDF}"/>
          </ac:spMkLst>
        </pc:spChg>
        <pc:spChg chg="mod">
          <ac:chgData name="Ismail Hamaimou" userId="80059f75-3654-4a90-80f3-b322049ec4be" providerId="ADAL" clId="{E4A1429A-01B7-4DA0-9C6D-A7B00E27A7FD}" dt="2023-10-16T12:34:46.032" v="715"/>
          <ac:spMkLst>
            <pc:docMk/>
            <pc:sldMk cId="802350873" sldId="415"/>
            <ac:spMk id="26" creationId="{FDC8A19E-7700-111A-662B-2C205926B96C}"/>
          </ac:spMkLst>
        </pc:spChg>
        <pc:spChg chg="mod">
          <ac:chgData name="Ismail Hamaimou" userId="80059f75-3654-4a90-80f3-b322049ec4be" providerId="ADAL" clId="{E4A1429A-01B7-4DA0-9C6D-A7B00E27A7FD}" dt="2023-10-16T12:34:46.032" v="715"/>
          <ac:spMkLst>
            <pc:docMk/>
            <pc:sldMk cId="802350873" sldId="415"/>
            <ac:spMk id="28" creationId="{3309C0D4-49B3-95D7-9291-55C87630B1FF}"/>
          </ac:spMkLst>
        </pc:spChg>
        <pc:spChg chg="mod">
          <ac:chgData name="Ismail Hamaimou" userId="80059f75-3654-4a90-80f3-b322049ec4be" providerId="ADAL" clId="{E4A1429A-01B7-4DA0-9C6D-A7B00E27A7FD}" dt="2023-10-16T12:34:46.032" v="715"/>
          <ac:spMkLst>
            <pc:docMk/>
            <pc:sldMk cId="802350873" sldId="415"/>
            <ac:spMk id="29" creationId="{60B0C298-883F-64A9-1C34-E69DEBFB3066}"/>
          </ac:spMkLst>
        </pc:spChg>
        <pc:spChg chg="mod">
          <ac:chgData name="Ismail Hamaimou" userId="80059f75-3654-4a90-80f3-b322049ec4be" providerId="ADAL" clId="{E4A1429A-01B7-4DA0-9C6D-A7B00E27A7FD}" dt="2023-10-16T12:34:46.032" v="715"/>
          <ac:spMkLst>
            <pc:docMk/>
            <pc:sldMk cId="802350873" sldId="415"/>
            <ac:spMk id="30" creationId="{421FEA8C-C66A-EF55-A264-56707FA5E4DB}"/>
          </ac:spMkLst>
        </pc:spChg>
        <pc:spChg chg="add mod">
          <ac:chgData name="Ismail Hamaimou" userId="80059f75-3654-4a90-80f3-b322049ec4be" providerId="ADAL" clId="{E4A1429A-01B7-4DA0-9C6D-A7B00E27A7FD}" dt="2023-10-16T12:34:53.074" v="716" actId="1076"/>
          <ac:spMkLst>
            <pc:docMk/>
            <pc:sldMk cId="802350873" sldId="415"/>
            <ac:spMk id="32" creationId="{48B77559-702B-133F-3376-73AB62634D1E}"/>
          </ac:spMkLst>
        </pc:spChg>
        <pc:spChg chg="mod">
          <ac:chgData name="Ismail Hamaimou" userId="80059f75-3654-4a90-80f3-b322049ec4be" providerId="ADAL" clId="{E4A1429A-01B7-4DA0-9C6D-A7B00E27A7FD}" dt="2023-10-16T12:34:46.032" v="715"/>
          <ac:spMkLst>
            <pc:docMk/>
            <pc:sldMk cId="802350873" sldId="415"/>
            <ac:spMk id="34" creationId="{2B5A8856-10AD-CAAE-6949-2A406335576D}"/>
          </ac:spMkLst>
        </pc:spChg>
        <pc:spChg chg="mod">
          <ac:chgData name="Ismail Hamaimou" userId="80059f75-3654-4a90-80f3-b322049ec4be" providerId="ADAL" clId="{E4A1429A-01B7-4DA0-9C6D-A7B00E27A7FD}" dt="2023-10-16T12:37:24.066" v="730" actId="208"/>
          <ac:spMkLst>
            <pc:docMk/>
            <pc:sldMk cId="802350873" sldId="415"/>
            <ac:spMk id="35" creationId="{F8183D22-9C15-ACF0-559F-46A9B58498BA}"/>
          </ac:spMkLst>
        </pc:spChg>
        <pc:spChg chg="mod">
          <ac:chgData name="Ismail Hamaimou" userId="80059f75-3654-4a90-80f3-b322049ec4be" providerId="ADAL" clId="{E4A1429A-01B7-4DA0-9C6D-A7B00E27A7FD}" dt="2023-10-16T12:34:46.032" v="715"/>
          <ac:spMkLst>
            <pc:docMk/>
            <pc:sldMk cId="802350873" sldId="415"/>
            <ac:spMk id="36" creationId="{F1F59502-94A0-A383-C29F-3EB1AD568323}"/>
          </ac:spMkLst>
        </pc:spChg>
        <pc:spChg chg="mod">
          <ac:chgData name="Ismail Hamaimou" userId="80059f75-3654-4a90-80f3-b322049ec4be" providerId="ADAL" clId="{E4A1429A-01B7-4DA0-9C6D-A7B00E27A7FD}" dt="2023-10-16T12:34:46.032" v="715"/>
          <ac:spMkLst>
            <pc:docMk/>
            <pc:sldMk cId="802350873" sldId="415"/>
            <ac:spMk id="37" creationId="{0050D911-2B27-95BE-9A44-E8378C343650}"/>
          </ac:spMkLst>
        </pc:spChg>
        <pc:spChg chg="mod">
          <ac:chgData name="Ismail Hamaimou" userId="80059f75-3654-4a90-80f3-b322049ec4be" providerId="ADAL" clId="{E4A1429A-01B7-4DA0-9C6D-A7B00E27A7FD}" dt="2023-10-16T12:34:46.032" v="715"/>
          <ac:spMkLst>
            <pc:docMk/>
            <pc:sldMk cId="802350873" sldId="415"/>
            <ac:spMk id="38" creationId="{0D64F05C-647B-57CD-3E06-BD544D8D0254}"/>
          </ac:spMkLst>
        </pc:spChg>
        <pc:grpChg chg="add mod">
          <ac:chgData name="Ismail Hamaimou" userId="80059f75-3654-4a90-80f3-b322049ec4be" providerId="ADAL" clId="{E4A1429A-01B7-4DA0-9C6D-A7B00E27A7FD}" dt="2023-10-16T12:34:53.074" v="716" actId="1076"/>
          <ac:grpSpMkLst>
            <pc:docMk/>
            <pc:sldMk cId="802350873" sldId="415"/>
            <ac:grpSpMk id="15" creationId="{3435AD64-BA68-E935-FEFF-55CD2063FDD9}"/>
          </ac:grpSpMkLst>
        </pc:grpChg>
        <pc:grpChg chg="add mod">
          <ac:chgData name="Ismail Hamaimou" userId="80059f75-3654-4a90-80f3-b322049ec4be" providerId="ADAL" clId="{E4A1429A-01B7-4DA0-9C6D-A7B00E27A7FD}" dt="2023-10-16T12:34:53.074" v="716" actId="1076"/>
          <ac:grpSpMkLst>
            <pc:docMk/>
            <pc:sldMk cId="802350873" sldId="415"/>
            <ac:grpSpMk id="20" creationId="{E012B6D3-64BE-5E11-BD4B-1730033E521A}"/>
          </ac:grpSpMkLst>
        </pc:grpChg>
        <pc:grpChg chg="add mod">
          <ac:chgData name="Ismail Hamaimou" userId="80059f75-3654-4a90-80f3-b322049ec4be" providerId="ADAL" clId="{E4A1429A-01B7-4DA0-9C6D-A7B00E27A7FD}" dt="2023-10-16T12:35:39.485" v="720" actId="1076"/>
          <ac:grpSpMkLst>
            <pc:docMk/>
            <pc:sldMk cId="802350873" sldId="415"/>
            <ac:grpSpMk id="27" creationId="{0EC5D418-8700-782C-11D1-CBC8F0353E24}"/>
          </ac:grpSpMkLst>
        </pc:grpChg>
        <pc:grpChg chg="add mod">
          <ac:chgData name="Ismail Hamaimou" userId="80059f75-3654-4a90-80f3-b322049ec4be" providerId="ADAL" clId="{E4A1429A-01B7-4DA0-9C6D-A7B00E27A7FD}" dt="2023-10-16T12:34:53.074" v="716" actId="1076"/>
          <ac:grpSpMkLst>
            <pc:docMk/>
            <pc:sldMk cId="802350873" sldId="415"/>
            <ac:grpSpMk id="33" creationId="{BDFCE0D2-8817-41EC-AC34-C9A7DBF754EE}"/>
          </ac:grpSpMkLst>
        </pc:grpChg>
        <pc:picChg chg="del">
          <ac:chgData name="Ismail Hamaimou" userId="80059f75-3654-4a90-80f3-b322049ec4be" providerId="ADAL" clId="{E4A1429A-01B7-4DA0-9C6D-A7B00E27A7FD}" dt="2023-10-16T12:33:08.454" v="711" actId="478"/>
          <ac:picMkLst>
            <pc:docMk/>
            <pc:sldMk cId="802350873" sldId="415"/>
            <ac:picMk id="7" creationId="{6DDEC4BA-4233-5ACF-19FD-D908210D3142}"/>
          </ac:picMkLst>
        </pc:picChg>
        <pc:picChg chg="mod">
          <ac:chgData name="Ismail Hamaimou" userId="80059f75-3654-4a90-80f3-b322049ec4be" providerId="ADAL" clId="{E4A1429A-01B7-4DA0-9C6D-A7B00E27A7FD}" dt="2023-10-16T12:34:46.032" v="715"/>
          <ac:picMkLst>
            <pc:docMk/>
            <pc:sldMk cId="802350873" sldId="415"/>
            <ac:picMk id="16" creationId="{005FA695-14B3-3DD8-0AF9-D491F976B36D}"/>
          </ac:picMkLst>
        </pc:picChg>
        <pc:picChg chg="add mod">
          <ac:chgData name="Ismail Hamaimou" userId="80059f75-3654-4a90-80f3-b322049ec4be" providerId="ADAL" clId="{E4A1429A-01B7-4DA0-9C6D-A7B00E27A7FD}" dt="2023-10-16T12:35:50.246" v="723" actId="1076"/>
          <ac:picMkLst>
            <pc:docMk/>
            <pc:sldMk cId="802350873" sldId="415"/>
            <ac:picMk id="40" creationId="{E2CEE483-932C-3975-37F9-4A2D15E60DC7}"/>
          </ac:picMkLst>
        </pc:picChg>
        <pc:cxnChg chg="add mod">
          <ac:chgData name="Ismail Hamaimou" userId="80059f75-3654-4a90-80f3-b322049ec4be" providerId="ADAL" clId="{E4A1429A-01B7-4DA0-9C6D-A7B00E27A7FD}" dt="2023-10-16T12:34:53.074" v="716" actId="1076"/>
          <ac:cxnSpMkLst>
            <pc:docMk/>
            <pc:sldMk cId="802350873" sldId="415"/>
            <ac:cxnSpMk id="9" creationId="{3CE77068-F524-B83E-08D6-43C244CCAA7E}"/>
          </ac:cxnSpMkLst>
        </pc:cxnChg>
        <pc:cxnChg chg="del">
          <ac:chgData name="Ismail Hamaimou" userId="80059f75-3654-4a90-80f3-b322049ec4be" providerId="ADAL" clId="{E4A1429A-01B7-4DA0-9C6D-A7B00E27A7FD}" dt="2023-10-16T12:33:16.688" v="713" actId="478"/>
          <ac:cxnSpMkLst>
            <pc:docMk/>
            <pc:sldMk cId="802350873" sldId="415"/>
            <ac:cxnSpMk id="10" creationId="{583DFD8C-B7A9-E15D-7D56-26E2DC392ECE}"/>
          </ac:cxnSpMkLst>
        </pc:cxnChg>
        <pc:cxnChg chg="add mod">
          <ac:chgData name="Ismail Hamaimou" userId="80059f75-3654-4a90-80f3-b322049ec4be" providerId="ADAL" clId="{E4A1429A-01B7-4DA0-9C6D-A7B00E27A7FD}" dt="2023-10-16T12:34:53.074" v="716" actId="1076"/>
          <ac:cxnSpMkLst>
            <pc:docMk/>
            <pc:sldMk cId="802350873" sldId="415"/>
            <ac:cxnSpMk id="12" creationId="{E98EFAB0-7188-9DC3-65F7-446F044524BC}"/>
          </ac:cxnSpMkLst>
        </pc:cxnChg>
        <pc:cxnChg chg="add mod">
          <ac:chgData name="Ismail Hamaimou" userId="80059f75-3654-4a90-80f3-b322049ec4be" providerId="ADAL" clId="{E4A1429A-01B7-4DA0-9C6D-A7B00E27A7FD}" dt="2023-10-16T12:35:39.485" v="720" actId="1076"/>
          <ac:cxnSpMkLst>
            <pc:docMk/>
            <pc:sldMk cId="802350873" sldId="415"/>
            <ac:cxnSpMk id="13" creationId="{A63869F6-B505-6CDC-95CC-33F9AB24C008}"/>
          </ac:cxnSpMkLst>
        </pc:cxnChg>
        <pc:cxnChg chg="add mod">
          <ac:chgData name="Ismail Hamaimou" userId="80059f75-3654-4a90-80f3-b322049ec4be" providerId="ADAL" clId="{E4A1429A-01B7-4DA0-9C6D-A7B00E27A7FD}" dt="2023-10-16T12:35:54.680" v="724" actId="14100"/>
          <ac:cxnSpMkLst>
            <pc:docMk/>
            <pc:sldMk cId="802350873" sldId="415"/>
            <ac:cxnSpMk id="14" creationId="{A1B42D39-152B-C128-8D6A-44D5EF73EF55}"/>
          </ac:cxnSpMkLst>
        </pc:cxnChg>
        <pc:cxnChg chg="add mod">
          <ac:chgData name="Ismail Hamaimou" userId="80059f75-3654-4a90-80f3-b322049ec4be" providerId="ADAL" clId="{E4A1429A-01B7-4DA0-9C6D-A7B00E27A7FD}" dt="2023-10-16T12:34:53.074" v="716" actId="1076"/>
          <ac:cxnSpMkLst>
            <pc:docMk/>
            <pc:sldMk cId="802350873" sldId="415"/>
            <ac:cxnSpMk id="19" creationId="{58CCF6EB-A182-1352-306B-76B4F5614841}"/>
          </ac:cxnSpMkLst>
        </pc:cxnChg>
        <pc:cxnChg chg="add mod">
          <ac:chgData name="Ismail Hamaimou" userId="80059f75-3654-4a90-80f3-b322049ec4be" providerId="ADAL" clId="{E4A1429A-01B7-4DA0-9C6D-A7B00E27A7FD}" dt="2023-10-16T12:34:53.074" v="716" actId="1076"/>
          <ac:cxnSpMkLst>
            <pc:docMk/>
            <pc:sldMk cId="802350873" sldId="415"/>
            <ac:cxnSpMk id="31" creationId="{6F834CD6-D32E-23AB-FF73-AC2795288FDF}"/>
          </ac:cxnSpMkLst>
        </pc:cxnChg>
      </pc:sldChg>
      <pc:sldChg chg="delSp modSp new mod">
        <pc:chgData name="Ismail Hamaimou" userId="80059f75-3654-4a90-80f3-b322049ec4be" providerId="ADAL" clId="{E4A1429A-01B7-4DA0-9C6D-A7B00E27A7FD}" dt="2023-10-16T12:39:24.734" v="738" actId="478"/>
        <pc:sldMkLst>
          <pc:docMk/>
          <pc:sldMk cId="730230333" sldId="416"/>
        </pc:sldMkLst>
        <pc:spChg chg="mod">
          <ac:chgData name="Ismail Hamaimou" userId="80059f75-3654-4a90-80f3-b322049ec4be" providerId="ADAL" clId="{E4A1429A-01B7-4DA0-9C6D-A7B00E27A7FD}" dt="2023-10-16T12:39:17.285" v="736" actId="207"/>
          <ac:spMkLst>
            <pc:docMk/>
            <pc:sldMk cId="730230333" sldId="416"/>
            <ac:spMk id="2" creationId="{5C4704AF-7687-F1E1-FCEC-D6933B4B90DA}"/>
          </ac:spMkLst>
        </pc:spChg>
        <pc:spChg chg="del mod">
          <ac:chgData name="Ismail Hamaimou" userId="80059f75-3654-4a90-80f3-b322049ec4be" providerId="ADAL" clId="{E4A1429A-01B7-4DA0-9C6D-A7B00E27A7FD}" dt="2023-10-16T12:39:24.734" v="738" actId="478"/>
          <ac:spMkLst>
            <pc:docMk/>
            <pc:sldMk cId="730230333" sldId="416"/>
            <ac:spMk id="3" creationId="{FF7B1375-8C9D-174F-7A9F-EB5630D4264F}"/>
          </ac:spMkLst>
        </pc:spChg>
      </pc:sldChg>
      <pc:sldChg chg="addSp delSp modSp mod modClrScheme delAnim modAnim chgLayout">
        <pc:chgData name="Ismail Hamaimou" userId="80059f75-3654-4a90-80f3-b322049ec4be" providerId="ADAL" clId="{E4A1429A-01B7-4DA0-9C6D-A7B00E27A7FD}" dt="2023-10-18T06:57:06.182" v="1859" actId="1440"/>
        <pc:sldMkLst>
          <pc:docMk/>
          <pc:sldMk cId="26448402" sldId="417"/>
        </pc:sldMkLst>
        <pc:spChg chg="add del mod ord">
          <ac:chgData name="Ismail Hamaimou" userId="80059f75-3654-4a90-80f3-b322049ec4be" providerId="ADAL" clId="{E4A1429A-01B7-4DA0-9C6D-A7B00E27A7FD}" dt="2023-10-16T14:53:44.998" v="1298" actId="478"/>
          <ac:spMkLst>
            <pc:docMk/>
            <pc:sldMk cId="26448402" sldId="417"/>
            <ac:spMk id="2" creationId="{82F3ACF3-D8E5-729D-75F0-231E3A56B4D3}"/>
          </ac:spMkLst>
        </pc:spChg>
        <pc:spChg chg="mod">
          <ac:chgData name="Ismail Hamaimou" userId="80059f75-3654-4a90-80f3-b322049ec4be" providerId="ADAL" clId="{E4A1429A-01B7-4DA0-9C6D-A7B00E27A7FD}" dt="2023-10-16T14:53:58.528" v="1301" actId="207"/>
          <ac:spMkLst>
            <pc:docMk/>
            <pc:sldMk cId="26448402" sldId="417"/>
            <ac:spMk id="5" creationId="{00000000-0000-0000-0000-000000000000}"/>
          </ac:spMkLst>
        </pc:spChg>
        <pc:spChg chg="add del mod ord">
          <ac:chgData name="Ismail Hamaimou" userId="80059f75-3654-4a90-80f3-b322049ec4be" providerId="ADAL" clId="{E4A1429A-01B7-4DA0-9C6D-A7B00E27A7FD}" dt="2023-10-16T14:54:15.239" v="1302"/>
          <ac:spMkLst>
            <pc:docMk/>
            <pc:sldMk cId="26448402" sldId="417"/>
            <ac:spMk id="6" creationId="{BE0C7825-012A-7819-2661-51142021C89B}"/>
          </ac:spMkLst>
        </pc:spChg>
        <pc:spChg chg="del">
          <ac:chgData name="Ismail Hamaimou" userId="80059f75-3654-4a90-80f3-b322049ec4be" providerId="ADAL" clId="{E4A1429A-01B7-4DA0-9C6D-A7B00E27A7FD}" dt="2023-10-16T14:53:24.007" v="1296" actId="478"/>
          <ac:spMkLst>
            <pc:docMk/>
            <pc:sldMk cId="26448402" sldId="417"/>
            <ac:spMk id="7" creationId="{00000000-0000-0000-0000-000000000000}"/>
          </ac:spMkLst>
        </pc:spChg>
        <pc:spChg chg="del">
          <ac:chgData name="Ismail Hamaimou" userId="80059f75-3654-4a90-80f3-b322049ec4be" providerId="ADAL" clId="{E4A1429A-01B7-4DA0-9C6D-A7B00E27A7FD}" dt="2023-10-16T14:53:24.007" v="1296" actId="478"/>
          <ac:spMkLst>
            <pc:docMk/>
            <pc:sldMk cId="26448402" sldId="417"/>
            <ac:spMk id="8" creationId="{00000000-0000-0000-0000-000000000000}"/>
          </ac:spMkLst>
        </pc:spChg>
        <pc:spChg chg="del">
          <ac:chgData name="Ismail Hamaimou" userId="80059f75-3654-4a90-80f3-b322049ec4be" providerId="ADAL" clId="{E4A1429A-01B7-4DA0-9C6D-A7B00E27A7FD}" dt="2023-10-16T14:53:24.007" v="1296" actId="478"/>
          <ac:spMkLst>
            <pc:docMk/>
            <pc:sldMk cId="26448402" sldId="417"/>
            <ac:spMk id="9" creationId="{00000000-0000-0000-0000-000000000000}"/>
          </ac:spMkLst>
        </pc:spChg>
        <pc:spChg chg="del">
          <ac:chgData name="Ismail Hamaimou" userId="80059f75-3654-4a90-80f3-b322049ec4be" providerId="ADAL" clId="{E4A1429A-01B7-4DA0-9C6D-A7B00E27A7FD}" dt="2023-10-16T14:53:24.007" v="1296" actId="478"/>
          <ac:spMkLst>
            <pc:docMk/>
            <pc:sldMk cId="26448402" sldId="417"/>
            <ac:spMk id="10" creationId="{00000000-0000-0000-0000-000000000000}"/>
          </ac:spMkLst>
        </pc:spChg>
        <pc:spChg chg="del">
          <ac:chgData name="Ismail Hamaimou" userId="80059f75-3654-4a90-80f3-b322049ec4be" providerId="ADAL" clId="{E4A1429A-01B7-4DA0-9C6D-A7B00E27A7FD}" dt="2023-10-16T14:53:24.007" v="1296" actId="478"/>
          <ac:spMkLst>
            <pc:docMk/>
            <pc:sldMk cId="26448402" sldId="417"/>
            <ac:spMk id="11" creationId="{00000000-0000-0000-0000-000000000000}"/>
          </ac:spMkLst>
        </pc:spChg>
        <pc:spChg chg="del">
          <ac:chgData name="Ismail Hamaimou" userId="80059f75-3654-4a90-80f3-b322049ec4be" providerId="ADAL" clId="{E4A1429A-01B7-4DA0-9C6D-A7B00E27A7FD}" dt="2023-10-16T14:53:24.007" v="1296" actId="478"/>
          <ac:spMkLst>
            <pc:docMk/>
            <pc:sldMk cId="26448402" sldId="417"/>
            <ac:spMk id="12" creationId="{00000000-0000-0000-0000-000000000000}"/>
          </ac:spMkLst>
        </pc:spChg>
        <pc:spChg chg="del">
          <ac:chgData name="Ismail Hamaimou" userId="80059f75-3654-4a90-80f3-b322049ec4be" providerId="ADAL" clId="{E4A1429A-01B7-4DA0-9C6D-A7B00E27A7FD}" dt="2023-10-16T14:53:24.007" v="1296" actId="478"/>
          <ac:spMkLst>
            <pc:docMk/>
            <pc:sldMk cId="26448402" sldId="417"/>
            <ac:spMk id="13" creationId="{00000000-0000-0000-0000-000000000000}"/>
          </ac:spMkLst>
        </pc:spChg>
        <pc:spChg chg="add del mod ord">
          <ac:chgData name="Ismail Hamaimou" userId="80059f75-3654-4a90-80f3-b322049ec4be" providerId="ADAL" clId="{E4A1429A-01B7-4DA0-9C6D-A7B00E27A7FD}" dt="2023-10-16T14:53:46.716" v="1299" actId="478"/>
          <ac:spMkLst>
            <pc:docMk/>
            <pc:sldMk cId="26448402" sldId="417"/>
            <ac:spMk id="14" creationId="{767538E8-B751-3451-9797-4481B80B6DF9}"/>
          </ac:spMkLst>
        </pc:spChg>
        <pc:spChg chg="add del">
          <ac:chgData name="Ismail Hamaimou" userId="80059f75-3654-4a90-80f3-b322049ec4be" providerId="ADAL" clId="{E4A1429A-01B7-4DA0-9C6D-A7B00E27A7FD}" dt="2023-10-17T06:43:01.503" v="1366"/>
          <ac:spMkLst>
            <pc:docMk/>
            <pc:sldMk cId="26448402" sldId="417"/>
            <ac:spMk id="23" creationId="{DEC89977-0E9F-FAA2-383A-FE567034DFE6}"/>
          </ac:spMkLst>
        </pc:spChg>
        <pc:picChg chg="del">
          <ac:chgData name="Ismail Hamaimou" userId="80059f75-3654-4a90-80f3-b322049ec4be" providerId="ADAL" clId="{E4A1429A-01B7-4DA0-9C6D-A7B00E27A7FD}" dt="2023-10-16T14:53:16.258" v="1294" actId="478"/>
          <ac:picMkLst>
            <pc:docMk/>
            <pc:sldMk cId="26448402" sldId="417"/>
            <ac:picMk id="3" creationId="{00000000-0000-0000-0000-000000000000}"/>
          </ac:picMkLst>
        </pc:picChg>
        <pc:picChg chg="del">
          <ac:chgData name="Ismail Hamaimou" userId="80059f75-3654-4a90-80f3-b322049ec4be" providerId="ADAL" clId="{E4A1429A-01B7-4DA0-9C6D-A7B00E27A7FD}" dt="2023-10-16T14:53:18.208" v="1295" actId="478"/>
          <ac:picMkLst>
            <pc:docMk/>
            <pc:sldMk cId="26448402" sldId="417"/>
            <ac:picMk id="4" creationId="{00000000-0000-0000-0000-000000000000}"/>
          </ac:picMkLst>
        </pc:picChg>
        <pc:picChg chg="add mod">
          <ac:chgData name="Ismail Hamaimou" userId="80059f75-3654-4a90-80f3-b322049ec4be" providerId="ADAL" clId="{E4A1429A-01B7-4DA0-9C6D-A7B00E27A7FD}" dt="2023-10-16T14:54:35.225" v="1305" actId="1076"/>
          <ac:picMkLst>
            <pc:docMk/>
            <pc:sldMk cId="26448402" sldId="417"/>
            <ac:picMk id="16" creationId="{0B2E5EE1-1A3E-6270-2637-DC2AA0E20FCF}"/>
          </ac:picMkLst>
        </pc:picChg>
        <pc:picChg chg="add mod">
          <ac:chgData name="Ismail Hamaimou" userId="80059f75-3654-4a90-80f3-b322049ec4be" providerId="ADAL" clId="{E4A1429A-01B7-4DA0-9C6D-A7B00E27A7FD}" dt="2023-10-18T06:57:06.182" v="1859" actId="1440"/>
          <ac:picMkLst>
            <pc:docMk/>
            <pc:sldMk cId="26448402" sldId="417"/>
            <ac:picMk id="18" creationId="{3FBBF7EE-30EF-3171-4BBE-7563353B8BCA}"/>
          </ac:picMkLst>
        </pc:picChg>
        <pc:cxnChg chg="add mod">
          <ac:chgData name="Ismail Hamaimou" userId="80059f75-3654-4a90-80f3-b322049ec4be" providerId="ADAL" clId="{E4A1429A-01B7-4DA0-9C6D-A7B00E27A7FD}" dt="2023-10-16T14:55:50.624" v="1314" actId="14100"/>
          <ac:cxnSpMkLst>
            <pc:docMk/>
            <pc:sldMk cId="26448402" sldId="417"/>
            <ac:cxnSpMk id="19" creationId="{163AB414-43C7-AAD0-B3D5-F80F648D0B3C}"/>
          </ac:cxnSpMkLst>
        </pc:cxnChg>
      </pc:sldChg>
      <pc:sldChg chg="delSp modSp new del mod ord">
        <pc:chgData name="Ismail Hamaimou" userId="80059f75-3654-4a90-80f3-b322049ec4be" providerId="ADAL" clId="{E4A1429A-01B7-4DA0-9C6D-A7B00E27A7FD}" dt="2023-10-16T15:24:55.803" v="1362" actId="2696"/>
        <pc:sldMkLst>
          <pc:docMk/>
          <pc:sldMk cId="1320924758" sldId="418"/>
        </pc:sldMkLst>
        <pc:spChg chg="mod">
          <ac:chgData name="Ismail Hamaimou" userId="80059f75-3654-4a90-80f3-b322049ec4be" providerId="ADAL" clId="{E4A1429A-01B7-4DA0-9C6D-A7B00E27A7FD}" dt="2023-10-16T15:23:39.606" v="1361" actId="14100"/>
          <ac:spMkLst>
            <pc:docMk/>
            <pc:sldMk cId="1320924758" sldId="418"/>
            <ac:spMk id="2" creationId="{1F22D461-C194-5DBC-4559-DBF36B7FBE93}"/>
          </ac:spMkLst>
        </pc:spChg>
        <pc:spChg chg="del">
          <ac:chgData name="Ismail Hamaimou" userId="80059f75-3654-4a90-80f3-b322049ec4be" providerId="ADAL" clId="{E4A1429A-01B7-4DA0-9C6D-A7B00E27A7FD}" dt="2023-10-16T15:23:32.185" v="1359" actId="478"/>
          <ac:spMkLst>
            <pc:docMk/>
            <pc:sldMk cId="1320924758" sldId="418"/>
            <ac:spMk id="4" creationId="{AB2229A8-96FC-10B3-2D83-84540ABBA199}"/>
          </ac:spMkLst>
        </pc:spChg>
      </pc:sldChg>
      <pc:sldMasterChg chg="modSp mod">
        <pc:chgData name="Ismail Hamaimou" userId="80059f75-3654-4a90-80f3-b322049ec4be" providerId="ADAL" clId="{E4A1429A-01B7-4DA0-9C6D-A7B00E27A7FD}" dt="2023-10-17T06:45:36.250" v="1369" actId="20577"/>
        <pc:sldMasterMkLst>
          <pc:docMk/>
          <pc:sldMasterMk cId="523802451" sldId="2147483648"/>
        </pc:sldMasterMkLst>
        <pc:spChg chg="mod">
          <ac:chgData name="Ismail Hamaimou" userId="80059f75-3654-4a90-80f3-b322049ec4be" providerId="ADAL" clId="{E4A1429A-01B7-4DA0-9C6D-A7B00E27A7FD}" dt="2023-10-17T06:45:36.250" v="1369" actId="20577"/>
          <ac:spMkLst>
            <pc:docMk/>
            <pc:sldMasterMk cId="523802451" sldId="2147483648"/>
            <ac:spMk id="7" creationId="{E00FAE01-94EC-1357-62EB-1169EE36702E}"/>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4210630-43E7-6C0D-5848-DC620619223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D7AAAEC0-57BB-04D7-6EAF-E4C3605BC7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65326A-C4E7-40CF-98D7-B9ADB89A5731}" type="datetime1">
              <a:rPr lang="en-US" smtClean="0"/>
              <a:t>10/17/2023</a:t>
            </a:fld>
            <a:endParaRPr lang="fr-FR"/>
          </a:p>
        </p:txBody>
      </p:sp>
      <p:sp>
        <p:nvSpPr>
          <p:cNvPr id="4" name="Espace réservé du pied de page 3">
            <a:extLst>
              <a:ext uri="{FF2B5EF4-FFF2-40B4-BE49-F238E27FC236}">
                <a16:creationId xmlns:a16="http://schemas.microsoft.com/office/drawing/2014/main" id="{B9D9E017-5AB9-4F63-74E4-DB3E053821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Atrium</a:t>
            </a:r>
          </a:p>
        </p:txBody>
      </p:sp>
      <p:sp>
        <p:nvSpPr>
          <p:cNvPr id="5" name="Espace réservé du numéro de diapositive 4">
            <a:extLst>
              <a:ext uri="{FF2B5EF4-FFF2-40B4-BE49-F238E27FC236}">
                <a16:creationId xmlns:a16="http://schemas.microsoft.com/office/drawing/2014/main" id="{86D3014A-CF7D-FDA7-C889-891FE28A68B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81FE88-FB16-449B-87B2-7E639C139C71}" type="slidenum">
              <a:rPr lang="fr-FR" smtClean="0"/>
              <a:t>‹N°›</a:t>
            </a:fld>
            <a:endParaRPr lang="fr-FR"/>
          </a:p>
        </p:txBody>
      </p:sp>
    </p:spTree>
    <p:extLst>
      <p:ext uri="{BB962C8B-B14F-4D97-AF65-F5344CB8AC3E}">
        <p14:creationId xmlns:p14="http://schemas.microsoft.com/office/powerpoint/2010/main" val="333992540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Biennale" panose="000005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Biennale" panose="00000500000000000000" pitchFamily="2" charset="0"/>
              </a:defRPr>
            </a:lvl1pPr>
          </a:lstStyle>
          <a:p>
            <a:fld id="{54D2AD0A-A212-405A-8C62-936CED63F102}" type="datetime1">
              <a:rPr lang="en-US" smtClean="0"/>
              <a:t>10/17/2023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Biennale" panose="00000500000000000000" pitchFamily="2" charset="0"/>
              </a:defRPr>
            </a:lvl1pPr>
          </a:lstStyle>
          <a:p>
            <a:r>
              <a:rPr lang="en-US"/>
              <a:t>Atrium</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Biennale" panose="00000500000000000000" pitchFamily="2" charset="0"/>
              </a:defRPr>
            </a:lvl1pPr>
          </a:lstStyle>
          <a:p>
            <a:fld id="{8B625186-1159-4D34-813C-4B43A94F9814}" type="slidenum">
              <a:rPr lang="en-US" smtClean="0"/>
              <a:pPr/>
              <a:t>‹N°›</a:t>
            </a:fld>
            <a:endParaRPr lang="en-US" dirty="0"/>
          </a:p>
        </p:txBody>
      </p:sp>
    </p:spTree>
    <p:extLst>
      <p:ext uri="{BB962C8B-B14F-4D97-AF65-F5344CB8AC3E}">
        <p14:creationId xmlns:p14="http://schemas.microsoft.com/office/powerpoint/2010/main" val="61247693"/>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Biennale" panose="00000500000000000000" pitchFamily="2" charset="0"/>
        <a:ea typeface="+mn-ea"/>
        <a:cs typeface="+mn-cs"/>
      </a:defRPr>
    </a:lvl1pPr>
    <a:lvl2pPr marL="457200" algn="l" defTabSz="914400" rtl="0" eaLnBrk="1" latinLnBrk="0" hangingPunct="1">
      <a:defRPr sz="1200" kern="1200">
        <a:solidFill>
          <a:schemeClr val="tx1"/>
        </a:solidFill>
        <a:latin typeface="Biennale" panose="00000500000000000000" pitchFamily="2" charset="0"/>
        <a:ea typeface="+mn-ea"/>
        <a:cs typeface="+mn-cs"/>
      </a:defRPr>
    </a:lvl2pPr>
    <a:lvl3pPr marL="914400" algn="l" defTabSz="914400" rtl="0" eaLnBrk="1" latinLnBrk="0" hangingPunct="1">
      <a:defRPr sz="1200" kern="1200">
        <a:solidFill>
          <a:schemeClr val="tx1"/>
        </a:solidFill>
        <a:latin typeface="Biennale" panose="00000500000000000000" pitchFamily="2" charset="0"/>
        <a:ea typeface="+mn-ea"/>
        <a:cs typeface="+mn-cs"/>
      </a:defRPr>
    </a:lvl3pPr>
    <a:lvl4pPr marL="1371600" algn="l" defTabSz="914400" rtl="0" eaLnBrk="1" latinLnBrk="0" hangingPunct="1">
      <a:defRPr sz="1200" kern="1200">
        <a:solidFill>
          <a:schemeClr val="tx1"/>
        </a:solidFill>
        <a:latin typeface="Biennale" panose="00000500000000000000" pitchFamily="2" charset="0"/>
        <a:ea typeface="+mn-ea"/>
        <a:cs typeface="+mn-cs"/>
      </a:defRPr>
    </a:lvl4pPr>
    <a:lvl5pPr marL="1828800" algn="l" defTabSz="914400" rtl="0" eaLnBrk="1" latinLnBrk="0" hangingPunct="1">
      <a:defRPr sz="1200" kern="1200">
        <a:solidFill>
          <a:schemeClr val="tx1"/>
        </a:solidFill>
        <a:latin typeface="Biennale"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625186-1159-4D34-813C-4B43A94F9814}" type="slidenum">
              <a:rPr lang="en-US" smtClean="0"/>
              <a:pPr/>
              <a:t>1</a:t>
            </a:fld>
            <a:endParaRPr lang="en-US" dirty="0"/>
          </a:p>
        </p:txBody>
      </p:sp>
      <p:sp>
        <p:nvSpPr>
          <p:cNvPr id="5" name="Espace réservé de la date 4">
            <a:extLst>
              <a:ext uri="{FF2B5EF4-FFF2-40B4-BE49-F238E27FC236}">
                <a16:creationId xmlns:a16="http://schemas.microsoft.com/office/drawing/2014/main" id="{FA3AD211-D470-9001-A9B2-13BE5FEF8491}"/>
              </a:ext>
            </a:extLst>
          </p:cNvPr>
          <p:cNvSpPr>
            <a:spLocks noGrp="1"/>
          </p:cNvSpPr>
          <p:nvPr>
            <p:ph type="dt" idx="1"/>
          </p:nvPr>
        </p:nvSpPr>
        <p:spPr/>
        <p:txBody>
          <a:bodyPr/>
          <a:lstStyle/>
          <a:p>
            <a:fld id="{70D7FEDD-C901-4D84-B96A-FF3B2B194A65}"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CE345109-7C58-13BA-1F40-3B548957B4B6}"/>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2313595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9744C727-55C2-4ABA-AFE7-CB15CE9809E9}" type="slidenum">
              <a:rPr lang="fr-FR" smtClean="0"/>
              <a:pPr>
                <a:defRPr/>
              </a:pPr>
              <a:t>28</a:t>
            </a:fld>
            <a:endParaRPr lang="fr-FR"/>
          </a:p>
        </p:txBody>
      </p:sp>
      <p:sp>
        <p:nvSpPr>
          <p:cNvPr id="5" name="Espace réservé de la date 4">
            <a:extLst>
              <a:ext uri="{FF2B5EF4-FFF2-40B4-BE49-F238E27FC236}">
                <a16:creationId xmlns:a16="http://schemas.microsoft.com/office/drawing/2014/main" id="{3438AC0B-B27F-D1C1-3E9C-545EB4633A58}"/>
              </a:ext>
            </a:extLst>
          </p:cNvPr>
          <p:cNvSpPr>
            <a:spLocks noGrp="1"/>
          </p:cNvSpPr>
          <p:nvPr>
            <p:ph type="dt" idx="1"/>
          </p:nvPr>
        </p:nvSpPr>
        <p:spPr/>
        <p:txBody>
          <a:bodyPr/>
          <a:lstStyle/>
          <a:p>
            <a:fld id="{1AD19863-1D84-4260-8D5F-6E7C79C490F6}"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F1CFCD45-522D-8973-13DE-8D676A2396D0}"/>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75698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9744C727-55C2-4ABA-AFE7-CB15CE9809E9}" type="slidenum">
              <a:rPr lang="fr-FR" smtClean="0"/>
              <a:pPr>
                <a:defRPr/>
              </a:pPr>
              <a:t>30</a:t>
            </a:fld>
            <a:endParaRPr lang="fr-FR"/>
          </a:p>
        </p:txBody>
      </p:sp>
      <p:sp>
        <p:nvSpPr>
          <p:cNvPr id="5" name="Espace réservé de la date 4">
            <a:extLst>
              <a:ext uri="{FF2B5EF4-FFF2-40B4-BE49-F238E27FC236}">
                <a16:creationId xmlns:a16="http://schemas.microsoft.com/office/drawing/2014/main" id="{07B3327F-32E7-F4B1-DC4A-B17D8F725143}"/>
              </a:ext>
            </a:extLst>
          </p:cNvPr>
          <p:cNvSpPr>
            <a:spLocks noGrp="1"/>
          </p:cNvSpPr>
          <p:nvPr>
            <p:ph type="dt" idx="1"/>
          </p:nvPr>
        </p:nvSpPr>
        <p:spPr/>
        <p:txBody>
          <a:bodyPr/>
          <a:lstStyle/>
          <a:p>
            <a:fld id="{C503B4E4-5560-4A62-A391-53C84CE1595D}"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92A27B23-8310-327A-49B3-F30EB1513867}"/>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368915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9744C727-55C2-4ABA-AFE7-CB15CE9809E9}" type="slidenum">
              <a:rPr lang="fr-FR" smtClean="0"/>
              <a:pPr>
                <a:defRPr/>
              </a:pPr>
              <a:t>35</a:t>
            </a:fld>
            <a:endParaRPr lang="fr-FR"/>
          </a:p>
        </p:txBody>
      </p:sp>
      <p:sp>
        <p:nvSpPr>
          <p:cNvPr id="5" name="Espace réservé de la date 4">
            <a:extLst>
              <a:ext uri="{FF2B5EF4-FFF2-40B4-BE49-F238E27FC236}">
                <a16:creationId xmlns:a16="http://schemas.microsoft.com/office/drawing/2014/main" id="{8D28C3DB-4887-970A-558E-A04773DFA1E1}"/>
              </a:ext>
            </a:extLst>
          </p:cNvPr>
          <p:cNvSpPr>
            <a:spLocks noGrp="1"/>
          </p:cNvSpPr>
          <p:nvPr>
            <p:ph type="dt" idx="1"/>
          </p:nvPr>
        </p:nvSpPr>
        <p:spPr/>
        <p:txBody>
          <a:bodyPr/>
          <a:lstStyle/>
          <a:p>
            <a:fld id="{F711E15D-CEC8-40EE-93BE-3CC901E08A57}"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7A306D83-F4A8-0561-4937-176C1F6706A3}"/>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3751494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a date 3"/>
          <p:cNvSpPr>
            <a:spLocks noGrp="1"/>
          </p:cNvSpPr>
          <p:nvPr>
            <p:ph type="dt" idx="1"/>
          </p:nvPr>
        </p:nvSpPr>
        <p:spPr/>
        <p:txBody>
          <a:bodyPr/>
          <a:lstStyle/>
          <a:p>
            <a:fld id="{54D2AD0A-A212-405A-8C62-936CED63F102}" type="datetime1">
              <a:rPr lang="en-US" smtClean="0"/>
              <a:t>10/17/2023</a:t>
            </a:fld>
            <a:endParaRPr lang="en-US" dirty="0"/>
          </a:p>
        </p:txBody>
      </p:sp>
      <p:sp>
        <p:nvSpPr>
          <p:cNvPr id="5" name="Espace réservé du pied de page 4"/>
          <p:cNvSpPr>
            <a:spLocks noGrp="1"/>
          </p:cNvSpPr>
          <p:nvPr>
            <p:ph type="ftr" sz="quarter" idx="4"/>
          </p:nvPr>
        </p:nvSpPr>
        <p:spPr/>
        <p:txBody>
          <a:bodyPr/>
          <a:lstStyle/>
          <a:p>
            <a:r>
              <a:rPr lang="en-US"/>
              <a:t>Atrium</a:t>
            </a:r>
            <a:endParaRPr lang="en-US" dirty="0"/>
          </a:p>
        </p:txBody>
      </p:sp>
      <p:sp>
        <p:nvSpPr>
          <p:cNvPr id="6" name="Espace réservé du numéro de diapositive 5"/>
          <p:cNvSpPr>
            <a:spLocks noGrp="1"/>
          </p:cNvSpPr>
          <p:nvPr>
            <p:ph type="sldNum" sz="quarter" idx="5"/>
          </p:nvPr>
        </p:nvSpPr>
        <p:spPr/>
        <p:txBody>
          <a:bodyPr/>
          <a:lstStyle/>
          <a:p>
            <a:fld id="{8B625186-1159-4D34-813C-4B43A94F9814}" type="slidenum">
              <a:rPr lang="en-US" smtClean="0"/>
              <a:pPr/>
              <a:t>38</a:t>
            </a:fld>
            <a:endParaRPr lang="en-US" dirty="0"/>
          </a:p>
        </p:txBody>
      </p:sp>
    </p:spTree>
    <p:extLst>
      <p:ext uri="{BB962C8B-B14F-4D97-AF65-F5344CB8AC3E}">
        <p14:creationId xmlns:p14="http://schemas.microsoft.com/office/powerpoint/2010/main" val="3992309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625186-1159-4D34-813C-4B43A94F9814}" type="slidenum">
              <a:rPr lang="en-US" smtClean="0"/>
              <a:pPr/>
              <a:t>2</a:t>
            </a:fld>
            <a:endParaRPr lang="en-US" dirty="0"/>
          </a:p>
        </p:txBody>
      </p:sp>
      <p:sp>
        <p:nvSpPr>
          <p:cNvPr id="5" name="Espace réservé de la date 4">
            <a:extLst>
              <a:ext uri="{FF2B5EF4-FFF2-40B4-BE49-F238E27FC236}">
                <a16:creationId xmlns:a16="http://schemas.microsoft.com/office/drawing/2014/main" id="{257A160C-2B35-6CAF-A575-9C7E72B5C580}"/>
              </a:ext>
            </a:extLst>
          </p:cNvPr>
          <p:cNvSpPr>
            <a:spLocks noGrp="1"/>
          </p:cNvSpPr>
          <p:nvPr>
            <p:ph type="dt" idx="1"/>
          </p:nvPr>
        </p:nvSpPr>
        <p:spPr/>
        <p:txBody>
          <a:bodyPr/>
          <a:lstStyle/>
          <a:p>
            <a:fld id="{A45CA83F-A466-420E-AA60-34FA7AD20375}"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6AEC75FA-330F-EC20-1CAB-4C9107EAF0F9}"/>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3249705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9744C727-55C2-4ABA-AFE7-CB15CE9809E9}" type="slidenum">
              <a:rPr lang="fr-FR" smtClean="0"/>
              <a:pPr>
                <a:defRPr/>
              </a:pPr>
              <a:t>15</a:t>
            </a:fld>
            <a:endParaRPr lang="fr-FR"/>
          </a:p>
        </p:txBody>
      </p:sp>
      <p:sp>
        <p:nvSpPr>
          <p:cNvPr id="5" name="Espace réservé de la date 4">
            <a:extLst>
              <a:ext uri="{FF2B5EF4-FFF2-40B4-BE49-F238E27FC236}">
                <a16:creationId xmlns:a16="http://schemas.microsoft.com/office/drawing/2014/main" id="{B25C3ABF-6CEF-FB92-A88E-F45637955223}"/>
              </a:ext>
            </a:extLst>
          </p:cNvPr>
          <p:cNvSpPr>
            <a:spLocks noGrp="1"/>
          </p:cNvSpPr>
          <p:nvPr>
            <p:ph type="dt" idx="1"/>
          </p:nvPr>
        </p:nvSpPr>
        <p:spPr/>
        <p:txBody>
          <a:bodyPr/>
          <a:lstStyle/>
          <a:p>
            <a:fld id="{D25EB71D-BEB3-4C2D-8FE0-2585BAA17059}"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F8990950-A252-4605-2F9B-1130CAD9184F}"/>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1764940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9744C727-55C2-4ABA-AFE7-CB15CE9809E9}" type="slidenum">
              <a:rPr lang="fr-FR" smtClean="0"/>
              <a:pPr>
                <a:defRPr/>
              </a:pPr>
              <a:t>16</a:t>
            </a:fld>
            <a:endParaRPr lang="fr-FR"/>
          </a:p>
        </p:txBody>
      </p:sp>
      <p:sp>
        <p:nvSpPr>
          <p:cNvPr id="5" name="Espace réservé de la date 4">
            <a:extLst>
              <a:ext uri="{FF2B5EF4-FFF2-40B4-BE49-F238E27FC236}">
                <a16:creationId xmlns:a16="http://schemas.microsoft.com/office/drawing/2014/main" id="{68E1DBE0-FF3F-ABFC-4643-AB6CA0ADD4D4}"/>
              </a:ext>
            </a:extLst>
          </p:cNvPr>
          <p:cNvSpPr>
            <a:spLocks noGrp="1"/>
          </p:cNvSpPr>
          <p:nvPr>
            <p:ph type="dt" idx="1"/>
          </p:nvPr>
        </p:nvSpPr>
        <p:spPr/>
        <p:txBody>
          <a:bodyPr/>
          <a:lstStyle/>
          <a:p>
            <a:fld id="{38C4377B-8313-494D-9DEC-FCB4A81F8915}"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614415CA-34D5-78EC-D558-926E1AEA6EF1}"/>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1200628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9744C727-55C2-4ABA-AFE7-CB15CE9809E9}" type="slidenum">
              <a:rPr lang="fr-FR" smtClean="0"/>
              <a:pPr>
                <a:defRPr/>
              </a:pPr>
              <a:t>17</a:t>
            </a:fld>
            <a:endParaRPr lang="fr-FR"/>
          </a:p>
        </p:txBody>
      </p:sp>
      <p:sp>
        <p:nvSpPr>
          <p:cNvPr id="5" name="Espace réservé de la date 4">
            <a:extLst>
              <a:ext uri="{FF2B5EF4-FFF2-40B4-BE49-F238E27FC236}">
                <a16:creationId xmlns:a16="http://schemas.microsoft.com/office/drawing/2014/main" id="{F29C095E-EDB2-7275-D28E-73C1A826450A}"/>
              </a:ext>
            </a:extLst>
          </p:cNvPr>
          <p:cNvSpPr>
            <a:spLocks noGrp="1"/>
          </p:cNvSpPr>
          <p:nvPr>
            <p:ph type="dt" idx="1"/>
          </p:nvPr>
        </p:nvSpPr>
        <p:spPr/>
        <p:txBody>
          <a:bodyPr/>
          <a:lstStyle/>
          <a:p>
            <a:fld id="{BC5F54E5-645F-4955-80A9-850B921C4876}"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8F629269-7BBA-B2CD-9501-4D984528974E}"/>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1105714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9744C727-55C2-4ABA-AFE7-CB15CE9809E9}" type="slidenum">
              <a:rPr lang="fr-FR" smtClean="0"/>
              <a:pPr>
                <a:defRPr/>
              </a:pPr>
              <a:t>18</a:t>
            </a:fld>
            <a:endParaRPr lang="fr-FR"/>
          </a:p>
        </p:txBody>
      </p:sp>
      <p:sp>
        <p:nvSpPr>
          <p:cNvPr id="5" name="Espace réservé de la date 4">
            <a:extLst>
              <a:ext uri="{FF2B5EF4-FFF2-40B4-BE49-F238E27FC236}">
                <a16:creationId xmlns:a16="http://schemas.microsoft.com/office/drawing/2014/main" id="{A0B10E13-3C77-7260-B262-8607BDAED627}"/>
              </a:ext>
            </a:extLst>
          </p:cNvPr>
          <p:cNvSpPr>
            <a:spLocks noGrp="1"/>
          </p:cNvSpPr>
          <p:nvPr>
            <p:ph type="dt" idx="1"/>
          </p:nvPr>
        </p:nvSpPr>
        <p:spPr/>
        <p:txBody>
          <a:bodyPr/>
          <a:lstStyle/>
          <a:p>
            <a:fld id="{05DA5AF2-496C-4188-9727-1F125EE8D21C}"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1C92B069-CCC2-3F9E-D78D-904E4BC8B2FB}"/>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2067315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9744C727-55C2-4ABA-AFE7-CB15CE9809E9}" type="slidenum">
              <a:rPr lang="fr-FR" smtClean="0"/>
              <a:pPr>
                <a:defRPr/>
              </a:pPr>
              <a:t>23</a:t>
            </a:fld>
            <a:endParaRPr lang="fr-FR"/>
          </a:p>
        </p:txBody>
      </p:sp>
      <p:sp>
        <p:nvSpPr>
          <p:cNvPr id="5" name="Espace réservé de la date 4">
            <a:extLst>
              <a:ext uri="{FF2B5EF4-FFF2-40B4-BE49-F238E27FC236}">
                <a16:creationId xmlns:a16="http://schemas.microsoft.com/office/drawing/2014/main" id="{BFAEA560-283F-B7A6-C4FD-059E02203506}"/>
              </a:ext>
            </a:extLst>
          </p:cNvPr>
          <p:cNvSpPr>
            <a:spLocks noGrp="1"/>
          </p:cNvSpPr>
          <p:nvPr>
            <p:ph type="dt" idx="1"/>
          </p:nvPr>
        </p:nvSpPr>
        <p:spPr/>
        <p:txBody>
          <a:bodyPr/>
          <a:lstStyle/>
          <a:p>
            <a:fld id="{0EB693A7-17CC-498C-ABCA-87BDB9CC3027}"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62E954B4-238E-43F5-F76B-625002E6F6FB}"/>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1876178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9744C727-55C2-4ABA-AFE7-CB15CE9809E9}" type="slidenum">
              <a:rPr lang="fr-FR" smtClean="0"/>
              <a:pPr>
                <a:defRPr/>
              </a:pPr>
              <a:t>25</a:t>
            </a:fld>
            <a:endParaRPr lang="fr-FR"/>
          </a:p>
        </p:txBody>
      </p:sp>
      <p:sp>
        <p:nvSpPr>
          <p:cNvPr id="5" name="Espace réservé de la date 4">
            <a:extLst>
              <a:ext uri="{FF2B5EF4-FFF2-40B4-BE49-F238E27FC236}">
                <a16:creationId xmlns:a16="http://schemas.microsoft.com/office/drawing/2014/main" id="{3DD47C92-91EC-A6B2-E59D-49103F44C2B3}"/>
              </a:ext>
            </a:extLst>
          </p:cNvPr>
          <p:cNvSpPr>
            <a:spLocks noGrp="1"/>
          </p:cNvSpPr>
          <p:nvPr>
            <p:ph type="dt" idx="1"/>
          </p:nvPr>
        </p:nvSpPr>
        <p:spPr/>
        <p:txBody>
          <a:bodyPr/>
          <a:lstStyle/>
          <a:p>
            <a:fld id="{33A4BC77-88A9-48EC-A08A-400591C67012}"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4B80355B-BF66-B450-93FB-75E55C8AF4FA}"/>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11066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9744C727-55C2-4ABA-AFE7-CB15CE9809E9}" type="slidenum">
              <a:rPr lang="fr-FR" smtClean="0"/>
              <a:pPr>
                <a:defRPr/>
              </a:pPr>
              <a:t>26</a:t>
            </a:fld>
            <a:endParaRPr lang="fr-FR"/>
          </a:p>
        </p:txBody>
      </p:sp>
      <p:sp>
        <p:nvSpPr>
          <p:cNvPr id="5" name="Espace réservé de la date 4">
            <a:extLst>
              <a:ext uri="{FF2B5EF4-FFF2-40B4-BE49-F238E27FC236}">
                <a16:creationId xmlns:a16="http://schemas.microsoft.com/office/drawing/2014/main" id="{CB010243-13FE-F6BC-10D4-5606F0656F9D}"/>
              </a:ext>
            </a:extLst>
          </p:cNvPr>
          <p:cNvSpPr>
            <a:spLocks noGrp="1"/>
          </p:cNvSpPr>
          <p:nvPr>
            <p:ph type="dt" idx="1"/>
          </p:nvPr>
        </p:nvSpPr>
        <p:spPr/>
        <p:txBody>
          <a:bodyPr/>
          <a:lstStyle/>
          <a:p>
            <a:fld id="{F45004AD-5DC9-4255-BA3A-DB31BCAFD84B}" type="datetime1">
              <a:rPr lang="en-US" smtClean="0"/>
              <a:t>10/17/2023</a:t>
            </a:fld>
            <a:endParaRPr lang="en-US" dirty="0"/>
          </a:p>
        </p:txBody>
      </p:sp>
      <p:sp>
        <p:nvSpPr>
          <p:cNvPr id="6" name="Espace réservé du pied de page 5">
            <a:extLst>
              <a:ext uri="{FF2B5EF4-FFF2-40B4-BE49-F238E27FC236}">
                <a16:creationId xmlns:a16="http://schemas.microsoft.com/office/drawing/2014/main" id="{501C850F-2A12-4CA8-27C5-06F5B0AD76A8}"/>
              </a:ext>
            </a:extLst>
          </p:cNvPr>
          <p:cNvSpPr>
            <a:spLocks noGrp="1"/>
          </p:cNvSpPr>
          <p:nvPr>
            <p:ph type="ftr" sz="quarter" idx="4"/>
          </p:nvPr>
        </p:nvSpPr>
        <p:spPr/>
        <p:txBody>
          <a:bodyPr/>
          <a:lstStyle/>
          <a:p>
            <a:r>
              <a:rPr lang="en-US"/>
              <a:t>Atrium</a:t>
            </a:r>
            <a:endParaRPr lang="en-US" dirty="0"/>
          </a:p>
        </p:txBody>
      </p:sp>
    </p:spTree>
    <p:extLst>
      <p:ext uri="{BB962C8B-B14F-4D97-AF65-F5344CB8AC3E}">
        <p14:creationId xmlns:p14="http://schemas.microsoft.com/office/powerpoint/2010/main" val="2642421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ne curv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25A4E5-2412-125A-413B-9D15CD7DDB6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5334000" y="0"/>
            <a:ext cx="6858000" cy="6858000"/>
          </a:xfrm>
          <a:prstGeom prst="rect">
            <a:avLst/>
          </a:prstGeom>
        </p:spPr>
      </p:pic>
      <p:sp>
        <p:nvSpPr>
          <p:cNvPr id="3" name="Subtitle 2">
            <a:extLst>
              <a:ext uri="{FF2B5EF4-FFF2-40B4-BE49-F238E27FC236}">
                <a16:creationId xmlns:a16="http://schemas.microsoft.com/office/drawing/2014/main" id="{08CB20BB-49E5-8891-61BA-66B2BCA33FBC}"/>
              </a:ext>
            </a:extLst>
          </p:cNvPr>
          <p:cNvSpPr>
            <a:spLocks noGrp="1"/>
          </p:cNvSpPr>
          <p:nvPr>
            <p:ph type="subTitle" idx="1" hasCustomPrompt="1"/>
          </p:nvPr>
        </p:nvSpPr>
        <p:spPr>
          <a:xfrm>
            <a:off x="428625" y="4765675"/>
            <a:ext cx="3992904" cy="969962"/>
          </a:xfrm>
        </p:spPr>
        <p:txBody>
          <a:bodyPr wrap="none">
            <a:noAutofit/>
          </a:bodyPr>
          <a:lstStyle>
            <a:lvl1pPr marL="0" indent="0" algn="l">
              <a:spcAft>
                <a:spcPts val="0"/>
              </a:spcAft>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
        <p:nvSpPr>
          <p:cNvPr id="9" name="Text Placeholder 8">
            <a:extLst>
              <a:ext uri="{FF2B5EF4-FFF2-40B4-BE49-F238E27FC236}">
                <a16:creationId xmlns:a16="http://schemas.microsoft.com/office/drawing/2014/main" id="{9E084EC7-2975-9A59-DD47-1C974D1261E3}"/>
              </a:ext>
            </a:extLst>
          </p:cNvPr>
          <p:cNvSpPr>
            <a:spLocks noGrp="1"/>
          </p:cNvSpPr>
          <p:nvPr>
            <p:ph type="body" sz="quarter" idx="10" hasCustomPrompt="1"/>
          </p:nvPr>
        </p:nvSpPr>
        <p:spPr>
          <a:xfrm>
            <a:off x="428625" y="1456679"/>
            <a:ext cx="6766560" cy="1844936"/>
          </a:xfrm>
        </p:spPr>
        <p:txBody>
          <a:bodyPr/>
          <a:lstStyle>
            <a:lvl1pPr marL="0" indent="0">
              <a:spcAft>
                <a:spcPts val="300"/>
              </a:spcAft>
              <a:buNone/>
              <a:defRPr sz="4400">
                <a:solidFill>
                  <a:schemeClr val="bg1"/>
                </a:solidFill>
                <a:latin typeface="+mj-lt"/>
              </a:defRPr>
            </a:lvl1pPr>
            <a:lvl2pPr marL="0" indent="0">
              <a:spcAft>
                <a:spcPts val="300"/>
              </a:spcAft>
              <a:buNone/>
              <a:defRPr sz="3200" baseline="0">
                <a:solidFill>
                  <a:schemeClr val="accent3"/>
                </a:solidFill>
                <a:latin typeface="+mj-lt"/>
              </a:defRPr>
            </a:lvl2pPr>
          </a:lstStyle>
          <a:p>
            <a:pPr lvl="0"/>
            <a:r>
              <a:rPr lang="en-US" dirty="0"/>
              <a:t>Presentation title</a:t>
            </a:r>
          </a:p>
        </p:txBody>
      </p:sp>
      <p:sp>
        <p:nvSpPr>
          <p:cNvPr id="10" name="Graphique 10">
            <a:extLst>
              <a:ext uri="{FF2B5EF4-FFF2-40B4-BE49-F238E27FC236}">
                <a16:creationId xmlns:a16="http://schemas.microsoft.com/office/drawing/2014/main" id="{3A263A05-DC23-2BC5-6913-CB3FFBC0F28B}"/>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6" name="Text Placeholder 5">
            <a:extLst>
              <a:ext uri="{FF2B5EF4-FFF2-40B4-BE49-F238E27FC236}">
                <a16:creationId xmlns:a16="http://schemas.microsoft.com/office/drawing/2014/main" id="{7A278440-E10D-9AFF-BFBD-B5992007ED64}"/>
              </a:ext>
            </a:extLst>
          </p:cNvPr>
          <p:cNvSpPr>
            <a:spLocks noGrp="1"/>
          </p:cNvSpPr>
          <p:nvPr>
            <p:ph type="body" sz="quarter" idx="12" hasCustomPrompt="1"/>
          </p:nvPr>
        </p:nvSpPr>
        <p:spPr>
          <a:xfrm>
            <a:off x="428625" y="2084535"/>
            <a:ext cx="6766560" cy="1217080"/>
          </a:xfrm>
        </p:spPr>
        <p:txBody>
          <a:bodyPr/>
          <a:lstStyle>
            <a:lvl1pPr marL="0" indent="0">
              <a:buNone/>
              <a:defRPr sz="3200">
                <a:solidFill>
                  <a:schemeClr val="accent3"/>
                </a:solidFill>
                <a:latin typeface="+mj-lt"/>
              </a:defRPr>
            </a:lvl1pPr>
          </a:lstStyle>
          <a:p>
            <a:pPr lvl="0"/>
            <a:r>
              <a:rPr lang="en-US" dirty="0"/>
              <a:t>Subtitle</a:t>
            </a:r>
          </a:p>
        </p:txBody>
      </p:sp>
    </p:spTree>
    <p:extLst>
      <p:ext uri="{BB962C8B-B14F-4D97-AF65-F5344CB8AC3E}">
        <p14:creationId xmlns:p14="http://schemas.microsoft.com/office/powerpoint/2010/main" val="1194403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3CABA1F-8D00-5959-2A0D-477B4EF70235}"/>
              </a:ext>
            </a:extLst>
          </p:cNvPr>
          <p:cNvGrpSpPr/>
          <p:nvPr userDrawn="1"/>
        </p:nvGrpSpPr>
        <p:grpSpPr>
          <a:xfrm>
            <a:off x="9222475" y="3888475"/>
            <a:ext cx="2969526" cy="2969525"/>
            <a:chOff x="9222475" y="3888475"/>
            <a:chExt cx="2969526" cy="2969525"/>
          </a:xfrm>
          <a:solidFill>
            <a:schemeClr val="accent1"/>
          </a:solidFill>
        </p:grpSpPr>
        <p:pic>
          <p:nvPicPr>
            <p:cNvPr id="7" name="Graphic 6">
              <a:extLst>
                <a:ext uri="{FF2B5EF4-FFF2-40B4-BE49-F238E27FC236}">
                  <a16:creationId xmlns:a16="http://schemas.microsoft.com/office/drawing/2014/main" id="{3BE2DACD-A6E3-A318-9A8E-77CF05B097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10707238" y="3888475"/>
              <a:ext cx="1484763" cy="1484763"/>
            </a:xfrm>
            <a:prstGeom prst="rect">
              <a:avLst/>
            </a:prstGeom>
          </p:spPr>
        </p:pic>
        <p:pic>
          <p:nvPicPr>
            <p:cNvPr id="9" name="Graphic 8">
              <a:extLst>
                <a:ext uri="{FF2B5EF4-FFF2-40B4-BE49-F238E27FC236}">
                  <a16:creationId xmlns:a16="http://schemas.microsoft.com/office/drawing/2014/main" id="{2BBDCAB2-6892-FE15-39FD-82F446E80D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2475" y="5373237"/>
              <a:ext cx="1484763" cy="1484763"/>
            </a:xfrm>
            <a:prstGeom prst="rect">
              <a:avLst/>
            </a:prstGeom>
          </p:spPr>
        </p:pic>
      </p:gr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589998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272B4DF-76DC-9537-2195-0E94F371120D}"/>
              </a:ext>
            </a:extLst>
          </p:cNvPr>
          <p:cNvGrpSpPr/>
          <p:nvPr userDrawn="1"/>
        </p:nvGrpSpPr>
        <p:grpSpPr>
          <a:xfrm>
            <a:off x="9222475" y="3888475"/>
            <a:ext cx="2969526" cy="2969525"/>
            <a:chOff x="9222475" y="3888475"/>
            <a:chExt cx="2969526" cy="2969525"/>
          </a:xfrm>
          <a:solidFill>
            <a:schemeClr val="accent5"/>
          </a:solidFill>
        </p:grpSpPr>
        <p:pic>
          <p:nvPicPr>
            <p:cNvPr id="7" name="Graphic 6">
              <a:extLst>
                <a:ext uri="{FF2B5EF4-FFF2-40B4-BE49-F238E27FC236}">
                  <a16:creationId xmlns:a16="http://schemas.microsoft.com/office/drawing/2014/main" id="{3BE2DACD-A6E3-A318-9A8E-77CF05B097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10707238" y="3888475"/>
              <a:ext cx="1484763" cy="1484763"/>
            </a:xfrm>
            <a:prstGeom prst="rect">
              <a:avLst/>
            </a:prstGeom>
          </p:spPr>
        </p:pic>
        <p:pic>
          <p:nvPicPr>
            <p:cNvPr id="9" name="Graphic 8">
              <a:extLst>
                <a:ext uri="{FF2B5EF4-FFF2-40B4-BE49-F238E27FC236}">
                  <a16:creationId xmlns:a16="http://schemas.microsoft.com/office/drawing/2014/main" id="{2BBDCAB2-6892-FE15-39FD-82F446E80D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2475" y="5373237"/>
              <a:ext cx="1484763" cy="1484763"/>
            </a:xfrm>
            <a:prstGeom prst="rect">
              <a:avLst/>
            </a:prstGeom>
          </p:spPr>
        </p:pic>
      </p:gr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443322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a:xfrm>
            <a:off x="3384645" y="1446212"/>
            <a:ext cx="8381904"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grpSp>
        <p:nvGrpSpPr>
          <p:cNvPr id="12" name="Group 11">
            <a:extLst>
              <a:ext uri="{FF2B5EF4-FFF2-40B4-BE49-F238E27FC236}">
                <a16:creationId xmlns:a16="http://schemas.microsoft.com/office/drawing/2014/main" id="{29B04704-D297-7EBA-4063-575F9A18AE97}"/>
              </a:ext>
            </a:extLst>
          </p:cNvPr>
          <p:cNvGrpSpPr/>
          <p:nvPr userDrawn="1"/>
        </p:nvGrpSpPr>
        <p:grpSpPr>
          <a:xfrm>
            <a:off x="-1" y="1454680"/>
            <a:ext cx="3226526" cy="4616810"/>
            <a:chOff x="-1" y="1454680"/>
            <a:chExt cx="3226526" cy="4616810"/>
          </a:xfrm>
        </p:grpSpPr>
        <p:pic>
          <p:nvPicPr>
            <p:cNvPr id="10" name="Graphic 9">
              <a:extLst>
                <a:ext uri="{FF2B5EF4-FFF2-40B4-BE49-F238E27FC236}">
                  <a16:creationId xmlns:a16="http://schemas.microsoft.com/office/drawing/2014/main" id="{E2A83B14-DFD2-B90C-6387-CBF520E30D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918119" y="1454679"/>
              <a:ext cx="2308406" cy="2308407"/>
            </a:xfrm>
            <a:prstGeom prst="rect">
              <a:avLst/>
            </a:prstGeom>
          </p:spPr>
        </p:pic>
        <p:pic>
          <p:nvPicPr>
            <p:cNvPr id="11" name="Graphic 10">
              <a:extLst>
                <a:ext uri="{FF2B5EF4-FFF2-40B4-BE49-F238E27FC236}">
                  <a16:creationId xmlns:a16="http://schemas.microsoft.com/office/drawing/2014/main" id="{6816DF95-FC03-CC86-B8D8-20652505E24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60227"/>
            <a:stretch/>
          </p:blipFill>
          <p:spPr>
            <a:xfrm rot="10800000">
              <a:off x="-1" y="3763084"/>
              <a:ext cx="918119" cy="2308406"/>
            </a:xfrm>
            <a:prstGeom prst="rect">
              <a:avLst/>
            </a:prstGeom>
          </p:spPr>
        </p:pic>
      </p:grpSp>
    </p:spTree>
    <p:extLst>
      <p:ext uri="{BB962C8B-B14F-4D97-AF65-F5344CB8AC3E}">
        <p14:creationId xmlns:p14="http://schemas.microsoft.com/office/powerpoint/2010/main" val="119084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a:xfrm>
            <a:off x="3384645" y="1446212"/>
            <a:ext cx="8381904"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grpSp>
        <p:nvGrpSpPr>
          <p:cNvPr id="7" name="Group 6">
            <a:extLst>
              <a:ext uri="{FF2B5EF4-FFF2-40B4-BE49-F238E27FC236}">
                <a16:creationId xmlns:a16="http://schemas.microsoft.com/office/drawing/2014/main" id="{F06DE2F9-7CCD-3A2F-30CC-C7D24C868994}"/>
              </a:ext>
            </a:extLst>
          </p:cNvPr>
          <p:cNvGrpSpPr/>
          <p:nvPr userDrawn="1"/>
        </p:nvGrpSpPr>
        <p:grpSpPr>
          <a:xfrm>
            <a:off x="-1" y="1454680"/>
            <a:ext cx="3226526" cy="4616810"/>
            <a:chOff x="-1" y="1454680"/>
            <a:chExt cx="3226526" cy="4616810"/>
          </a:xfrm>
        </p:grpSpPr>
        <p:pic>
          <p:nvPicPr>
            <p:cNvPr id="10" name="Graphic 9">
              <a:extLst>
                <a:ext uri="{FF2B5EF4-FFF2-40B4-BE49-F238E27FC236}">
                  <a16:creationId xmlns:a16="http://schemas.microsoft.com/office/drawing/2014/main" id="{E2A83B14-DFD2-B90C-6387-CBF520E30D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918119" y="1454679"/>
              <a:ext cx="2308406" cy="2308407"/>
            </a:xfrm>
            <a:prstGeom prst="rect">
              <a:avLst/>
            </a:prstGeom>
          </p:spPr>
        </p:pic>
        <p:pic>
          <p:nvPicPr>
            <p:cNvPr id="4" name="Graphic 3">
              <a:extLst>
                <a:ext uri="{FF2B5EF4-FFF2-40B4-BE49-F238E27FC236}">
                  <a16:creationId xmlns:a16="http://schemas.microsoft.com/office/drawing/2014/main" id="{2628BD85-5B0A-7D0D-95ED-9672F51D74F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60227"/>
            <a:stretch/>
          </p:blipFill>
          <p:spPr>
            <a:xfrm rot="10800000">
              <a:off x="-1" y="3763084"/>
              <a:ext cx="918119" cy="2308406"/>
            </a:xfrm>
            <a:prstGeom prst="rect">
              <a:avLst/>
            </a:prstGeom>
          </p:spPr>
        </p:pic>
      </p:grpSp>
    </p:spTree>
    <p:extLst>
      <p:ext uri="{BB962C8B-B14F-4D97-AF65-F5344CB8AC3E}">
        <p14:creationId xmlns:p14="http://schemas.microsoft.com/office/powerpoint/2010/main" val="1897412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a:xfrm>
            <a:off x="2442950" y="1446212"/>
            <a:ext cx="9323600"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pic>
        <p:nvPicPr>
          <p:cNvPr id="6" name="Graphic 5">
            <a:extLst>
              <a:ext uri="{FF2B5EF4-FFF2-40B4-BE49-F238E27FC236}">
                <a16:creationId xmlns:a16="http://schemas.microsoft.com/office/drawing/2014/main" id="{FA81C286-D88F-FCF8-3B7F-C2AFE17B649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428624" y="1446213"/>
            <a:ext cx="1833350" cy="1833350"/>
          </a:xfrm>
          <a:prstGeom prst="rect">
            <a:avLst/>
          </a:prstGeom>
        </p:spPr>
      </p:pic>
      <p:sp>
        <p:nvSpPr>
          <p:cNvPr id="5" name="Slide Number Placeholder 5">
            <a:extLst>
              <a:ext uri="{FF2B5EF4-FFF2-40B4-BE49-F238E27FC236}">
                <a16:creationId xmlns:a16="http://schemas.microsoft.com/office/drawing/2014/main" id="{BC708517-E931-5496-5E88-479ADB95C4C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3981565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a:xfrm>
            <a:off x="2442950" y="1446212"/>
            <a:ext cx="9323600"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pic>
        <p:nvPicPr>
          <p:cNvPr id="6" name="Graphic 5">
            <a:extLst>
              <a:ext uri="{FF2B5EF4-FFF2-40B4-BE49-F238E27FC236}">
                <a16:creationId xmlns:a16="http://schemas.microsoft.com/office/drawing/2014/main" id="{FA81C286-D88F-FCF8-3B7F-C2AFE17B649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428624" y="1446213"/>
            <a:ext cx="1833350" cy="1833350"/>
          </a:xfrm>
          <a:prstGeom prst="rect">
            <a:avLst/>
          </a:prstGeom>
        </p:spPr>
      </p:pic>
      <p:sp>
        <p:nvSpPr>
          <p:cNvPr id="5" name="Slide Number Placeholder 5">
            <a:extLst>
              <a:ext uri="{FF2B5EF4-FFF2-40B4-BE49-F238E27FC236}">
                <a16:creationId xmlns:a16="http://schemas.microsoft.com/office/drawing/2014/main" id="{BC708517-E931-5496-5E88-479ADB95C4C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143699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a:xfrm>
            <a:off x="2442950" y="1446212"/>
            <a:ext cx="9323600"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pic>
        <p:nvPicPr>
          <p:cNvPr id="6" name="Graphic 5">
            <a:extLst>
              <a:ext uri="{FF2B5EF4-FFF2-40B4-BE49-F238E27FC236}">
                <a16:creationId xmlns:a16="http://schemas.microsoft.com/office/drawing/2014/main" id="{FA81C286-D88F-FCF8-3B7F-C2AFE17B649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624" y="4243599"/>
            <a:ext cx="1833350" cy="1833350"/>
          </a:xfrm>
          <a:prstGeom prst="rect">
            <a:avLst/>
          </a:prstGeom>
        </p:spPr>
      </p:pic>
      <p:sp>
        <p:nvSpPr>
          <p:cNvPr id="5" name="Slide Number Placeholder 5">
            <a:extLst>
              <a:ext uri="{FF2B5EF4-FFF2-40B4-BE49-F238E27FC236}">
                <a16:creationId xmlns:a16="http://schemas.microsoft.com/office/drawing/2014/main" id="{BC708517-E931-5496-5E88-479ADB95C4C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20043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a:xfrm>
            <a:off x="2442950" y="1446212"/>
            <a:ext cx="9323600"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pic>
        <p:nvPicPr>
          <p:cNvPr id="6" name="Graphic 5">
            <a:extLst>
              <a:ext uri="{FF2B5EF4-FFF2-40B4-BE49-F238E27FC236}">
                <a16:creationId xmlns:a16="http://schemas.microsoft.com/office/drawing/2014/main" id="{FA81C286-D88F-FCF8-3B7F-C2AFE17B649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624" y="4243599"/>
            <a:ext cx="1833350" cy="1833350"/>
          </a:xfrm>
          <a:prstGeom prst="rect">
            <a:avLst/>
          </a:prstGeom>
        </p:spPr>
      </p:pic>
      <p:sp>
        <p:nvSpPr>
          <p:cNvPr id="5" name="Slide Number Placeholder 5">
            <a:extLst>
              <a:ext uri="{FF2B5EF4-FFF2-40B4-BE49-F238E27FC236}">
                <a16:creationId xmlns:a16="http://schemas.microsoft.com/office/drawing/2014/main" id="{BC708517-E931-5496-5E88-479ADB95C4C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3458688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4B83068-C3D7-CF06-D0DA-182E373A26E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8729569" y="-14068"/>
            <a:ext cx="3490567" cy="3490567"/>
          </a:xfrm>
          <a:prstGeom prst="rect">
            <a:avLst/>
          </a:prstGeom>
        </p:spPr>
      </p:pic>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a:xfrm>
            <a:off x="428624" y="1446212"/>
            <a:ext cx="8442421"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2542778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1">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4B83068-C3D7-CF06-D0DA-182E373A26E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8729569" y="-14068"/>
            <a:ext cx="3490567" cy="3490567"/>
          </a:xfrm>
          <a:prstGeom prst="rect">
            <a:avLst/>
          </a:prstGeom>
        </p:spPr>
      </p:pic>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a:xfrm>
            <a:off x="428624" y="1446212"/>
            <a:ext cx="8442421"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30491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wo curve">
    <p:bg>
      <p:bgPr>
        <a:solidFill>
          <a:schemeClr val="accent3"/>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2CDB108-6598-0C55-80C9-43F0EA8BD0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6588030" y="0"/>
            <a:ext cx="4884392" cy="4884392"/>
          </a:xfrm>
          <a:prstGeom prst="rect">
            <a:avLst/>
          </a:prstGeom>
        </p:spPr>
      </p:pic>
      <p:pic>
        <p:nvPicPr>
          <p:cNvPr id="8" name="Graphic 7">
            <a:extLst>
              <a:ext uri="{FF2B5EF4-FFF2-40B4-BE49-F238E27FC236}">
                <a16:creationId xmlns:a16="http://schemas.microsoft.com/office/drawing/2014/main" id="{708434B2-C000-651C-6DD8-76477D020A4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9594"/>
          <a:stretch/>
        </p:blipFill>
        <p:spPr>
          <a:xfrm>
            <a:off x="1703638" y="4884393"/>
            <a:ext cx="4884392" cy="1973607"/>
          </a:xfrm>
          <a:prstGeom prst="rect">
            <a:avLst/>
          </a:prstGeom>
        </p:spPr>
      </p:pic>
      <p:sp>
        <p:nvSpPr>
          <p:cNvPr id="3" name="Subtitle 2">
            <a:extLst>
              <a:ext uri="{FF2B5EF4-FFF2-40B4-BE49-F238E27FC236}">
                <a16:creationId xmlns:a16="http://schemas.microsoft.com/office/drawing/2014/main" id="{08CB20BB-49E5-8891-61BA-66B2BCA33FBC}"/>
              </a:ext>
            </a:extLst>
          </p:cNvPr>
          <p:cNvSpPr>
            <a:spLocks noGrp="1"/>
          </p:cNvSpPr>
          <p:nvPr>
            <p:ph type="subTitle" idx="1" hasCustomPrompt="1"/>
          </p:nvPr>
        </p:nvSpPr>
        <p:spPr>
          <a:xfrm>
            <a:off x="428625" y="4765675"/>
            <a:ext cx="3992904" cy="969962"/>
          </a:xfrm>
        </p:spPr>
        <p:txBody>
          <a:bodyPr wrap="none">
            <a:noAutofit/>
          </a:bodyPr>
          <a:lstStyle>
            <a:lvl1pPr marL="0" indent="0" algn="l">
              <a:spcAft>
                <a:spcPts val="0"/>
              </a:spcAft>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
        <p:nvSpPr>
          <p:cNvPr id="4" name="Graphique 10">
            <a:extLst>
              <a:ext uri="{FF2B5EF4-FFF2-40B4-BE49-F238E27FC236}">
                <a16:creationId xmlns:a16="http://schemas.microsoft.com/office/drawing/2014/main" id="{090DB5EA-F397-D75A-9B05-13145E2FB4AB}"/>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2" name="Text Placeholder 8">
            <a:extLst>
              <a:ext uri="{FF2B5EF4-FFF2-40B4-BE49-F238E27FC236}">
                <a16:creationId xmlns:a16="http://schemas.microsoft.com/office/drawing/2014/main" id="{065EE574-D841-BFEE-2ABF-3A7979EE97D8}"/>
              </a:ext>
            </a:extLst>
          </p:cNvPr>
          <p:cNvSpPr>
            <a:spLocks noGrp="1"/>
          </p:cNvSpPr>
          <p:nvPr>
            <p:ph type="body" sz="quarter" idx="10" hasCustomPrompt="1"/>
          </p:nvPr>
        </p:nvSpPr>
        <p:spPr>
          <a:xfrm>
            <a:off x="428625" y="1456679"/>
            <a:ext cx="6766560" cy="1844936"/>
          </a:xfrm>
        </p:spPr>
        <p:txBody>
          <a:bodyPr/>
          <a:lstStyle>
            <a:lvl1pPr marL="0" indent="0">
              <a:spcAft>
                <a:spcPts val="300"/>
              </a:spcAft>
              <a:buNone/>
              <a:defRPr sz="4400">
                <a:solidFill>
                  <a:schemeClr val="bg1"/>
                </a:solidFill>
                <a:latin typeface="+mj-lt"/>
              </a:defRPr>
            </a:lvl1pPr>
            <a:lvl2pPr marL="0" indent="0">
              <a:spcAft>
                <a:spcPts val="300"/>
              </a:spcAft>
              <a:buNone/>
              <a:defRPr sz="3200" baseline="0">
                <a:solidFill>
                  <a:schemeClr val="accent3"/>
                </a:solidFill>
                <a:latin typeface="+mj-lt"/>
              </a:defRPr>
            </a:lvl2pPr>
          </a:lstStyle>
          <a:p>
            <a:pPr lvl="0"/>
            <a:r>
              <a:rPr lang="en-US" dirty="0"/>
              <a:t>Presentation title</a:t>
            </a:r>
          </a:p>
        </p:txBody>
      </p:sp>
      <p:sp>
        <p:nvSpPr>
          <p:cNvPr id="5" name="Text Placeholder 5">
            <a:extLst>
              <a:ext uri="{FF2B5EF4-FFF2-40B4-BE49-F238E27FC236}">
                <a16:creationId xmlns:a16="http://schemas.microsoft.com/office/drawing/2014/main" id="{AE0E37F3-8269-71CC-D3D1-3A51C3618C8C}"/>
              </a:ext>
            </a:extLst>
          </p:cNvPr>
          <p:cNvSpPr>
            <a:spLocks noGrp="1"/>
          </p:cNvSpPr>
          <p:nvPr>
            <p:ph type="body" sz="quarter" idx="12" hasCustomPrompt="1"/>
          </p:nvPr>
        </p:nvSpPr>
        <p:spPr>
          <a:xfrm>
            <a:off x="428625" y="2084535"/>
            <a:ext cx="6766560" cy="1217080"/>
          </a:xfrm>
        </p:spPr>
        <p:txBody>
          <a:bodyPr/>
          <a:lstStyle>
            <a:lvl1pPr marL="0" indent="0">
              <a:buNone/>
              <a:defRPr sz="3200">
                <a:solidFill>
                  <a:schemeClr val="accent2"/>
                </a:solidFill>
                <a:latin typeface="+mj-lt"/>
              </a:defRPr>
            </a:lvl1pPr>
          </a:lstStyle>
          <a:p>
            <a:pPr lvl="0"/>
            <a:r>
              <a:rPr lang="en-US" dirty="0"/>
              <a:t>Subtitle</a:t>
            </a:r>
          </a:p>
        </p:txBody>
      </p:sp>
    </p:spTree>
    <p:extLst>
      <p:ext uri="{BB962C8B-B14F-4D97-AF65-F5344CB8AC3E}">
        <p14:creationId xmlns:p14="http://schemas.microsoft.com/office/powerpoint/2010/main" val="3811584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pic>
        <p:nvPicPr>
          <p:cNvPr id="7" name="Graphic 6">
            <a:extLst>
              <a:ext uri="{FF2B5EF4-FFF2-40B4-BE49-F238E27FC236}">
                <a16:creationId xmlns:a16="http://schemas.microsoft.com/office/drawing/2014/main" id="{64AC1AE4-3636-2591-EBF8-5A2493285F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624" y="1446213"/>
            <a:ext cx="2734491" cy="2734491"/>
          </a:xfrm>
          <a:prstGeom prst="rect">
            <a:avLst/>
          </a:prstGeom>
        </p:spPr>
      </p:pic>
      <p:sp>
        <p:nvSpPr>
          <p:cNvPr id="9" name="Content Placeholder 2">
            <a:extLst>
              <a:ext uri="{FF2B5EF4-FFF2-40B4-BE49-F238E27FC236}">
                <a16:creationId xmlns:a16="http://schemas.microsoft.com/office/drawing/2014/main" id="{20DCCBCC-0DED-BBA7-B5AD-505C8112247A}"/>
              </a:ext>
            </a:extLst>
          </p:cNvPr>
          <p:cNvSpPr>
            <a:spLocks noGrp="1"/>
          </p:cNvSpPr>
          <p:nvPr>
            <p:ph idx="1" hasCustomPrompt="1"/>
          </p:nvPr>
        </p:nvSpPr>
        <p:spPr>
          <a:xfrm>
            <a:off x="2197290" y="3084394"/>
            <a:ext cx="6680491" cy="2992555"/>
          </a:xfrm>
        </p:spPr>
        <p:txBody>
          <a:bodyPr/>
          <a:lstStyle/>
          <a:p>
            <a:pPr lvl="0"/>
            <a:r>
              <a:rPr lang="en-US" dirty="0"/>
              <a:t>Level 01</a:t>
            </a:r>
          </a:p>
          <a:p>
            <a:pPr lvl="1"/>
            <a:r>
              <a:rPr lang="en-US" dirty="0"/>
              <a:t>Level 02</a:t>
            </a:r>
          </a:p>
          <a:p>
            <a:pPr lvl="2"/>
            <a:r>
              <a:rPr lang="en-US" dirty="0"/>
              <a:t>Level 03</a:t>
            </a:r>
          </a:p>
          <a:p>
            <a:pPr lvl="3"/>
            <a:r>
              <a:rPr lang="en-US" dirty="0"/>
              <a:t>Level 04</a:t>
            </a:r>
          </a:p>
        </p:txBody>
      </p:sp>
      <p:pic>
        <p:nvPicPr>
          <p:cNvPr id="10" name="Graphic 9">
            <a:extLst>
              <a:ext uri="{FF2B5EF4-FFF2-40B4-BE49-F238E27FC236}">
                <a16:creationId xmlns:a16="http://schemas.microsoft.com/office/drawing/2014/main" id="{22501D31-6936-420C-ACFF-982A919130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9038048" y="3342781"/>
            <a:ext cx="2734491" cy="2734491"/>
          </a:xfrm>
          <a:prstGeom prst="rect">
            <a:avLst/>
          </a:prstGeom>
        </p:spPr>
      </p:pic>
    </p:spTree>
    <p:extLst>
      <p:ext uri="{BB962C8B-B14F-4D97-AF65-F5344CB8AC3E}">
        <p14:creationId xmlns:p14="http://schemas.microsoft.com/office/powerpoint/2010/main" val="3600054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pic>
        <p:nvPicPr>
          <p:cNvPr id="7" name="Graphic 6">
            <a:extLst>
              <a:ext uri="{FF2B5EF4-FFF2-40B4-BE49-F238E27FC236}">
                <a16:creationId xmlns:a16="http://schemas.microsoft.com/office/drawing/2014/main" id="{64AC1AE4-3636-2591-EBF8-5A2493285F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624" y="1446213"/>
            <a:ext cx="2734491" cy="2734491"/>
          </a:xfrm>
          <a:prstGeom prst="rect">
            <a:avLst/>
          </a:prstGeom>
        </p:spPr>
      </p:pic>
      <p:sp>
        <p:nvSpPr>
          <p:cNvPr id="6" name="Content Placeholder 2">
            <a:extLst>
              <a:ext uri="{FF2B5EF4-FFF2-40B4-BE49-F238E27FC236}">
                <a16:creationId xmlns:a16="http://schemas.microsoft.com/office/drawing/2014/main" id="{34C140E5-1388-5E36-E11F-27CD332D6D48}"/>
              </a:ext>
            </a:extLst>
          </p:cNvPr>
          <p:cNvSpPr>
            <a:spLocks noGrp="1"/>
          </p:cNvSpPr>
          <p:nvPr>
            <p:ph idx="1" hasCustomPrompt="1"/>
          </p:nvPr>
        </p:nvSpPr>
        <p:spPr>
          <a:xfrm>
            <a:off x="2197290" y="3084394"/>
            <a:ext cx="6680491" cy="2992555"/>
          </a:xfrm>
        </p:spPr>
        <p:txBody>
          <a:bodyPr/>
          <a:lstStyle/>
          <a:p>
            <a:pPr lvl="0"/>
            <a:r>
              <a:rPr lang="en-US" dirty="0"/>
              <a:t>Level 01</a:t>
            </a:r>
          </a:p>
          <a:p>
            <a:pPr lvl="1"/>
            <a:r>
              <a:rPr lang="en-US" dirty="0"/>
              <a:t>Level 02</a:t>
            </a:r>
          </a:p>
          <a:p>
            <a:pPr lvl="2"/>
            <a:r>
              <a:rPr lang="en-US" dirty="0"/>
              <a:t>Level 03</a:t>
            </a:r>
          </a:p>
          <a:p>
            <a:pPr lvl="3"/>
            <a:r>
              <a:rPr lang="en-US" dirty="0"/>
              <a:t>Level 04</a:t>
            </a:r>
          </a:p>
        </p:txBody>
      </p:sp>
      <p:pic>
        <p:nvPicPr>
          <p:cNvPr id="9" name="Graphic 8">
            <a:extLst>
              <a:ext uri="{FF2B5EF4-FFF2-40B4-BE49-F238E27FC236}">
                <a16:creationId xmlns:a16="http://schemas.microsoft.com/office/drawing/2014/main" id="{7CD25A46-D852-06A3-C070-0D7F9D2DFDF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038048" y="3342781"/>
            <a:ext cx="2734491" cy="2734491"/>
          </a:xfrm>
          <a:prstGeom prst="rect">
            <a:avLst/>
          </a:prstGeom>
        </p:spPr>
      </p:pic>
    </p:spTree>
    <p:extLst>
      <p:ext uri="{BB962C8B-B14F-4D97-AF65-F5344CB8AC3E}">
        <p14:creationId xmlns:p14="http://schemas.microsoft.com/office/powerpoint/2010/main" val="35687827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a:xfrm>
            <a:off x="2197290" y="3084394"/>
            <a:ext cx="6680491" cy="2992555"/>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pic>
        <p:nvPicPr>
          <p:cNvPr id="4" name="Graphic 3">
            <a:extLst>
              <a:ext uri="{FF2B5EF4-FFF2-40B4-BE49-F238E27FC236}">
                <a16:creationId xmlns:a16="http://schemas.microsoft.com/office/drawing/2014/main" id="{DF69ABC1-670A-EF0D-7C56-BD06F9D025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9038048" y="3342781"/>
            <a:ext cx="2734491" cy="2734491"/>
          </a:xfrm>
          <a:prstGeom prst="rect">
            <a:avLst/>
          </a:prstGeom>
        </p:spPr>
      </p:pic>
      <p:pic>
        <p:nvPicPr>
          <p:cNvPr id="7" name="Graphic 6">
            <a:extLst>
              <a:ext uri="{FF2B5EF4-FFF2-40B4-BE49-F238E27FC236}">
                <a16:creationId xmlns:a16="http://schemas.microsoft.com/office/drawing/2014/main" id="{64AC1AE4-3636-2591-EBF8-5A2493285FC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624" y="1446213"/>
            <a:ext cx="2734491" cy="2734491"/>
          </a:xfrm>
          <a:prstGeom prst="rect">
            <a:avLst/>
          </a:prstGeom>
        </p:spPr>
      </p:pic>
    </p:spTree>
    <p:extLst>
      <p:ext uri="{BB962C8B-B14F-4D97-AF65-F5344CB8AC3E}">
        <p14:creationId xmlns:p14="http://schemas.microsoft.com/office/powerpoint/2010/main" val="4279066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lnSpc>
                <a:spcPct val="100000"/>
              </a:lnSpc>
              <a:defRPr/>
            </a:lvl1pPr>
          </a:lstStyle>
          <a:p>
            <a:r>
              <a:rPr lang="en-US" dirty="0"/>
              <a:t>Title</a:t>
            </a:r>
          </a:p>
        </p:txBody>
      </p:sp>
      <p:sp>
        <p:nvSpPr>
          <p:cNvPr id="4" name="Text Placeholder 7">
            <a:extLst>
              <a:ext uri="{FF2B5EF4-FFF2-40B4-BE49-F238E27FC236}">
                <a16:creationId xmlns:a16="http://schemas.microsoft.com/office/drawing/2014/main" id="{F0FEDF7D-16CB-CED7-A7AF-90CBDF7D67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3" name="Slide Number Placeholder 5">
            <a:extLst>
              <a:ext uri="{FF2B5EF4-FFF2-40B4-BE49-F238E27FC236}">
                <a16:creationId xmlns:a16="http://schemas.microsoft.com/office/drawing/2014/main" id="{835715C9-752F-27C5-8AC2-5672C84C6123}"/>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2693297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thout titl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371D70F-68B5-DD4A-6E9F-DB676EF7BC3A}"/>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2883690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372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48785D0-F5D7-C2BD-C6A9-98DBFBDFE1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10822330" y="1"/>
            <a:ext cx="1369670" cy="1369670"/>
          </a:xfrm>
          <a:prstGeom prst="rect">
            <a:avLst/>
          </a:prstGeom>
        </p:spPr>
      </p:pic>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5" name="Content Placeholder 2">
            <a:extLst>
              <a:ext uri="{FF2B5EF4-FFF2-40B4-BE49-F238E27FC236}">
                <a16:creationId xmlns:a16="http://schemas.microsoft.com/office/drawing/2014/main" id="{CF147462-057A-33BF-49DA-06F92A497B00}"/>
              </a:ext>
            </a:extLst>
          </p:cNvPr>
          <p:cNvSpPr>
            <a:spLocks noGrp="1"/>
          </p:cNvSpPr>
          <p:nvPr>
            <p:ph idx="1" hasCustomPrompt="1"/>
          </p:nvPr>
        </p:nvSpPr>
        <p:spPr>
          <a:xfrm>
            <a:off x="428624" y="1446212"/>
            <a:ext cx="5486400"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13" name="Content Placeholder 2">
            <a:extLst>
              <a:ext uri="{FF2B5EF4-FFF2-40B4-BE49-F238E27FC236}">
                <a16:creationId xmlns:a16="http://schemas.microsoft.com/office/drawing/2014/main" id="{828CFF56-6AFF-6C92-CD2B-06029528C196}"/>
              </a:ext>
            </a:extLst>
          </p:cNvPr>
          <p:cNvSpPr>
            <a:spLocks noGrp="1"/>
          </p:cNvSpPr>
          <p:nvPr>
            <p:ph idx="11" hasCustomPrompt="1"/>
          </p:nvPr>
        </p:nvSpPr>
        <p:spPr>
          <a:xfrm>
            <a:off x="6280150" y="1446212"/>
            <a:ext cx="5486400"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cxnSp>
        <p:nvCxnSpPr>
          <p:cNvPr id="3" name="Straight Connector 2">
            <a:extLst>
              <a:ext uri="{FF2B5EF4-FFF2-40B4-BE49-F238E27FC236}">
                <a16:creationId xmlns:a16="http://schemas.microsoft.com/office/drawing/2014/main" id="{1E0EAC6A-A6C2-66A3-C8C0-3F5ABACF7D2C}"/>
              </a:ext>
            </a:extLst>
          </p:cNvPr>
          <p:cNvCxnSpPr>
            <a:cxnSpLocks/>
          </p:cNvCxnSpPr>
          <p:nvPr userDrawn="1"/>
        </p:nvCxnSpPr>
        <p:spPr>
          <a:xfrm>
            <a:off x="6097587" y="1446213"/>
            <a:ext cx="0" cy="4630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DD5FC312-F0E9-0D35-0A90-49621D92794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3942117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4" name="Text Placeholder 11">
            <a:extLst>
              <a:ext uri="{FF2B5EF4-FFF2-40B4-BE49-F238E27FC236}">
                <a16:creationId xmlns:a16="http://schemas.microsoft.com/office/drawing/2014/main" id="{2387BA6D-A7AE-3F35-E292-AB3A29B17098}"/>
              </a:ext>
            </a:extLst>
          </p:cNvPr>
          <p:cNvSpPr>
            <a:spLocks noGrp="1"/>
          </p:cNvSpPr>
          <p:nvPr>
            <p:ph type="body" sz="quarter" idx="13" hasCustomPrompt="1"/>
          </p:nvPr>
        </p:nvSpPr>
        <p:spPr>
          <a:xfrm>
            <a:off x="428624" y="1446212"/>
            <a:ext cx="3566160" cy="4630737"/>
          </a:xfrm>
        </p:spPr>
        <p:txBody>
          <a:bodyPr lIns="0" tIns="0" rIns="0" bIns="0"/>
          <a:lstStyle/>
          <a:p>
            <a:pPr lvl="0"/>
            <a:r>
              <a:rPr lang="en-US" dirty="0"/>
              <a:t>Level 01</a:t>
            </a:r>
          </a:p>
          <a:p>
            <a:pPr lvl="1"/>
            <a:r>
              <a:rPr lang="en-US" dirty="0"/>
              <a:t>Level 02</a:t>
            </a:r>
          </a:p>
          <a:p>
            <a:pPr lvl="2"/>
            <a:r>
              <a:rPr lang="en-US" dirty="0"/>
              <a:t>Level 03</a:t>
            </a:r>
          </a:p>
          <a:p>
            <a:pPr lvl="3"/>
            <a:r>
              <a:rPr lang="en-US" dirty="0"/>
              <a:t>Level 04</a:t>
            </a:r>
          </a:p>
        </p:txBody>
      </p:sp>
      <p:sp>
        <p:nvSpPr>
          <p:cNvPr id="9" name="Text Placeholder 11">
            <a:extLst>
              <a:ext uri="{FF2B5EF4-FFF2-40B4-BE49-F238E27FC236}">
                <a16:creationId xmlns:a16="http://schemas.microsoft.com/office/drawing/2014/main" id="{53EC500C-DC96-24C1-FB6D-38F10FFA079E}"/>
              </a:ext>
            </a:extLst>
          </p:cNvPr>
          <p:cNvSpPr>
            <a:spLocks noGrp="1"/>
          </p:cNvSpPr>
          <p:nvPr>
            <p:ph type="body" sz="quarter" idx="14" hasCustomPrompt="1"/>
          </p:nvPr>
        </p:nvSpPr>
        <p:spPr>
          <a:xfrm>
            <a:off x="4312920" y="1446212"/>
            <a:ext cx="3566160" cy="4630737"/>
          </a:xfrm>
        </p:spPr>
        <p:txBody>
          <a:bodyPr lIns="0" tIns="0" rIns="0" bIns="0"/>
          <a:lstStyle/>
          <a:p>
            <a:pPr lvl="0"/>
            <a:r>
              <a:rPr lang="en-US" dirty="0"/>
              <a:t>Level 01</a:t>
            </a:r>
          </a:p>
          <a:p>
            <a:pPr lvl="1"/>
            <a:r>
              <a:rPr lang="en-US" dirty="0"/>
              <a:t>Level 02</a:t>
            </a:r>
          </a:p>
          <a:p>
            <a:pPr lvl="2"/>
            <a:r>
              <a:rPr lang="en-US" dirty="0"/>
              <a:t>Level 03</a:t>
            </a:r>
          </a:p>
          <a:p>
            <a:pPr lvl="3"/>
            <a:r>
              <a:rPr lang="en-US" dirty="0"/>
              <a:t>Level 04</a:t>
            </a:r>
          </a:p>
        </p:txBody>
      </p:sp>
      <p:sp>
        <p:nvSpPr>
          <p:cNvPr id="10" name="Text Placeholder 11">
            <a:extLst>
              <a:ext uri="{FF2B5EF4-FFF2-40B4-BE49-F238E27FC236}">
                <a16:creationId xmlns:a16="http://schemas.microsoft.com/office/drawing/2014/main" id="{4B8D4FE2-3660-5569-5772-F7846E85E0EF}"/>
              </a:ext>
            </a:extLst>
          </p:cNvPr>
          <p:cNvSpPr>
            <a:spLocks noGrp="1"/>
          </p:cNvSpPr>
          <p:nvPr>
            <p:ph type="body" sz="quarter" idx="15" hasCustomPrompt="1"/>
          </p:nvPr>
        </p:nvSpPr>
        <p:spPr>
          <a:xfrm>
            <a:off x="8197215" y="1446212"/>
            <a:ext cx="3566160" cy="4630737"/>
          </a:xfrm>
        </p:spPr>
        <p:txBody>
          <a:bodyPr lIns="0" tIns="0" rIns="0" bIns="0"/>
          <a:lstStyle/>
          <a:p>
            <a:pPr lvl="0"/>
            <a:r>
              <a:rPr lang="en-US" dirty="0"/>
              <a:t>Level 01</a:t>
            </a:r>
          </a:p>
          <a:p>
            <a:pPr lvl="1"/>
            <a:r>
              <a:rPr lang="en-US" dirty="0"/>
              <a:t>Level 02</a:t>
            </a:r>
          </a:p>
          <a:p>
            <a:pPr lvl="2"/>
            <a:r>
              <a:rPr lang="en-US" dirty="0"/>
              <a:t>Level 03</a:t>
            </a:r>
          </a:p>
          <a:p>
            <a:pPr lvl="3"/>
            <a:r>
              <a:rPr lang="en-US" dirty="0"/>
              <a:t>Level 04</a:t>
            </a:r>
          </a:p>
        </p:txBody>
      </p:sp>
      <p:cxnSp>
        <p:nvCxnSpPr>
          <p:cNvPr id="3" name="Straight Connector 2">
            <a:extLst>
              <a:ext uri="{FF2B5EF4-FFF2-40B4-BE49-F238E27FC236}">
                <a16:creationId xmlns:a16="http://schemas.microsoft.com/office/drawing/2014/main" id="{F8A737D2-6B87-DFC3-DA84-6860E12B811E}"/>
              </a:ext>
            </a:extLst>
          </p:cNvPr>
          <p:cNvCxnSpPr>
            <a:cxnSpLocks/>
          </p:cNvCxnSpPr>
          <p:nvPr userDrawn="1"/>
        </p:nvCxnSpPr>
        <p:spPr>
          <a:xfrm>
            <a:off x="4153852" y="1446213"/>
            <a:ext cx="0" cy="4630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5432266-537A-E53F-5875-D324F4DFC0A5}"/>
              </a:ext>
            </a:extLst>
          </p:cNvPr>
          <p:cNvCxnSpPr>
            <a:cxnSpLocks/>
          </p:cNvCxnSpPr>
          <p:nvPr userDrawn="1"/>
        </p:nvCxnSpPr>
        <p:spPr>
          <a:xfrm>
            <a:off x="8038148" y="1446213"/>
            <a:ext cx="0" cy="4630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AB30C074-8F33-E5B3-9A55-D11D3E78E9BC}"/>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5833764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12" name="Text Placeholder 11">
            <a:extLst>
              <a:ext uri="{FF2B5EF4-FFF2-40B4-BE49-F238E27FC236}">
                <a16:creationId xmlns:a16="http://schemas.microsoft.com/office/drawing/2014/main" id="{59890119-6112-A65C-5D5F-826D3A8F06E7}"/>
              </a:ext>
            </a:extLst>
          </p:cNvPr>
          <p:cNvSpPr>
            <a:spLocks noGrp="1"/>
          </p:cNvSpPr>
          <p:nvPr>
            <p:ph type="body" sz="quarter" idx="13" hasCustomPrompt="1"/>
          </p:nvPr>
        </p:nvSpPr>
        <p:spPr>
          <a:xfrm>
            <a:off x="428624" y="1994854"/>
            <a:ext cx="5486400" cy="4082096"/>
          </a:xfrm>
        </p:spPr>
        <p:txBody>
          <a:bodyPr lIns="0" tIns="73152" rIns="91440" bIns="45720"/>
          <a:lstStyle>
            <a:lvl1pPr>
              <a:defRPr sz="1600"/>
            </a:lvl1pPr>
            <a:lvl2pPr>
              <a:defRPr sz="1600"/>
            </a:lvl2pPr>
            <a:lvl3pPr>
              <a:defRPr sz="1600"/>
            </a:lvl3pPr>
            <a:lvl4pPr>
              <a:defRPr sz="1600"/>
            </a:lvl4pPr>
          </a:lstStyle>
          <a:p>
            <a:pPr lvl="0"/>
            <a:r>
              <a:rPr lang="en-US" dirty="0"/>
              <a:t>Level 01</a:t>
            </a:r>
          </a:p>
          <a:p>
            <a:pPr lvl="1"/>
            <a:r>
              <a:rPr lang="en-US" dirty="0"/>
              <a:t>Level 02</a:t>
            </a:r>
          </a:p>
          <a:p>
            <a:pPr lvl="2"/>
            <a:r>
              <a:rPr lang="en-US" dirty="0"/>
              <a:t>Level 03</a:t>
            </a:r>
          </a:p>
          <a:p>
            <a:pPr lvl="3"/>
            <a:r>
              <a:rPr lang="en-US" dirty="0"/>
              <a:t>Level 04</a:t>
            </a:r>
          </a:p>
        </p:txBody>
      </p:sp>
      <p:sp>
        <p:nvSpPr>
          <p:cNvPr id="16" name="Text Placeholder 11">
            <a:extLst>
              <a:ext uri="{FF2B5EF4-FFF2-40B4-BE49-F238E27FC236}">
                <a16:creationId xmlns:a16="http://schemas.microsoft.com/office/drawing/2014/main" id="{12B314BB-47D3-B217-085B-FF4087FD57ED}"/>
              </a:ext>
            </a:extLst>
          </p:cNvPr>
          <p:cNvSpPr>
            <a:spLocks noGrp="1"/>
          </p:cNvSpPr>
          <p:nvPr>
            <p:ph type="body" sz="quarter" idx="15" hasCustomPrompt="1"/>
          </p:nvPr>
        </p:nvSpPr>
        <p:spPr>
          <a:xfrm>
            <a:off x="6280150" y="1994854"/>
            <a:ext cx="5486400" cy="4082096"/>
          </a:xfrm>
        </p:spPr>
        <p:txBody>
          <a:bodyPr lIns="0" tIns="73152" rIns="91440" bIns="45720"/>
          <a:lstStyle>
            <a:lvl1pPr>
              <a:defRPr sz="1600"/>
            </a:lvl1pPr>
            <a:lvl2pPr>
              <a:defRPr sz="1600"/>
            </a:lvl2pPr>
            <a:lvl3pPr>
              <a:defRPr sz="1600"/>
            </a:lvl3pPr>
            <a:lvl4pPr>
              <a:defRPr sz="1600"/>
            </a:lvl4pPr>
          </a:lstStyle>
          <a:p>
            <a:pPr lvl="0"/>
            <a:r>
              <a:rPr lang="en-US" dirty="0"/>
              <a:t>Level 01</a:t>
            </a:r>
          </a:p>
          <a:p>
            <a:pPr lvl="1"/>
            <a:r>
              <a:rPr lang="en-US" dirty="0"/>
              <a:t>Level 02</a:t>
            </a:r>
          </a:p>
          <a:p>
            <a:pPr lvl="2"/>
            <a:r>
              <a:rPr lang="en-US" dirty="0"/>
              <a:t>Level 03</a:t>
            </a:r>
          </a:p>
          <a:p>
            <a:pPr lvl="3"/>
            <a:r>
              <a:rPr lang="en-US" dirty="0"/>
              <a:t>Level 04</a:t>
            </a:r>
          </a:p>
        </p:txBody>
      </p:sp>
      <p:cxnSp>
        <p:nvCxnSpPr>
          <p:cNvPr id="24" name="Straight Connector 23">
            <a:extLst>
              <a:ext uri="{FF2B5EF4-FFF2-40B4-BE49-F238E27FC236}">
                <a16:creationId xmlns:a16="http://schemas.microsoft.com/office/drawing/2014/main" id="{211BA7B0-5B3E-37FB-ABC1-62CDDC761C13}"/>
              </a:ext>
            </a:extLst>
          </p:cNvPr>
          <p:cNvCxnSpPr>
            <a:cxnSpLocks/>
          </p:cNvCxnSpPr>
          <p:nvPr userDrawn="1"/>
        </p:nvCxnSpPr>
        <p:spPr>
          <a:xfrm>
            <a:off x="6097587" y="1446213"/>
            <a:ext cx="0" cy="4630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AC80D85C-7F74-EF15-F42E-B26573598E05}"/>
              </a:ext>
            </a:extLst>
          </p:cNvPr>
          <p:cNvSpPr>
            <a:spLocks noGrp="1"/>
          </p:cNvSpPr>
          <p:nvPr>
            <p:ph type="body" sz="quarter" idx="21" hasCustomPrompt="1"/>
          </p:nvPr>
        </p:nvSpPr>
        <p:spPr>
          <a:xfrm>
            <a:off x="428624" y="1446213"/>
            <a:ext cx="5486400" cy="548640"/>
          </a:xfrm>
        </p:spPr>
        <p:txBody>
          <a:bodyPr anchor="ctr"/>
          <a:lstStyle>
            <a:lvl1pPr marL="0" indent="0">
              <a:spcAft>
                <a:spcPts val="0"/>
              </a:spcAft>
              <a:buNone/>
              <a:defRPr sz="1800">
                <a:solidFill>
                  <a:schemeClr val="accent1"/>
                </a:solidFill>
                <a:latin typeface="+mj-lt"/>
              </a:defRPr>
            </a:lvl1pPr>
          </a:lstStyle>
          <a:p>
            <a:pPr lvl="0"/>
            <a:r>
              <a:rPr lang="en-US" dirty="0"/>
              <a:t>Heading</a:t>
            </a:r>
          </a:p>
        </p:txBody>
      </p:sp>
      <p:sp>
        <p:nvSpPr>
          <p:cNvPr id="4" name="Text Placeholder 3">
            <a:extLst>
              <a:ext uri="{FF2B5EF4-FFF2-40B4-BE49-F238E27FC236}">
                <a16:creationId xmlns:a16="http://schemas.microsoft.com/office/drawing/2014/main" id="{A0D33B2D-3680-CFA8-4922-DC944983F91C}"/>
              </a:ext>
            </a:extLst>
          </p:cNvPr>
          <p:cNvSpPr>
            <a:spLocks noGrp="1"/>
          </p:cNvSpPr>
          <p:nvPr>
            <p:ph type="body" sz="quarter" idx="22" hasCustomPrompt="1"/>
          </p:nvPr>
        </p:nvSpPr>
        <p:spPr>
          <a:xfrm>
            <a:off x="6280150" y="1446213"/>
            <a:ext cx="5486400" cy="548640"/>
          </a:xfrm>
        </p:spPr>
        <p:txBody>
          <a:bodyPr anchor="ctr"/>
          <a:lstStyle>
            <a:lvl1pPr marL="0" indent="0">
              <a:spcAft>
                <a:spcPts val="0"/>
              </a:spcAft>
              <a:buNone/>
              <a:defRPr sz="1800">
                <a:solidFill>
                  <a:schemeClr val="accent3"/>
                </a:solidFill>
                <a:latin typeface="+mj-lt"/>
              </a:defRPr>
            </a:lvl1pPr>
          </a:lstStyle>
          <a:p>
            <a:pPr lvl="0"/>
            <a:r>
              <a:rPr lang="en-US" dirty="0"/>
              <a:t>Heading</a:t>
            </a:r>
          </a:p>
        </p:txBody>
      </p:sp>
      <p:sp>
        <p:nvSpPr>
          <p:cNvPr id="5" name="Slide Number Placeholder 5">
            <a:extLst>
              <a:ext uri="{FF2B5EF4-FFF2-40B4-BE49-F238E27FC236}">
                <a16:creationId xmlns:a16="http://schemas.microsoft.com/office/drawing/2014/main" id="{1C26462A-B24E-6496-B1DF-273A6106E188}"/>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42522383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12" name="Text Placeholder 11">
            <a:extLst>
              <a:ext uri="{FF2B5EF4-FFF2-40B4-BE49-F238E27FC236}">
                <a16:creationId xmlns:a16="http://schemas.microsoft.com/office/drawing/2014/main" id="{59890119-6112-A65C-5D5F-826D3A8F06E7}"/>
              </a:ext>
            </a:extLst>
          </p:cNvPr>
          <p:cNvSpPr>
            <a:spLocks noGrp="1"/>
          </p:cNvSpPr>
          <p:nvPr>
            <p:ph type="body" sz="quarter" idx="13" hasCustomPrompt="1"/>
          </p:nvPr>
        </p:nvSpPr>
        <p:spPr>
          <a:xfrm>
            <a:off x="428624" y="1994854"/>
            <a:ext cx="3566160" cy="4082096"/>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16" name="Text Placeholder 11">
            <a:extLst>
              <a:ext uri="{FF2B5EF4-FFF2-40B4-BE49-F238E27FC236}">
                <a16:creationId xmlns:a16="http://schemas.microsoft.com/office/drawing/2014/main" id="{12B314BB-47D3-B217-085B-FF4087FD57ED}"/>
              </a:ext>
            </a:extLst>
          </p:cNvPr>
          <p:cNvSpPr>
            <a:spLocks noGrp="1"/>
          </p:cNvSpPr>
          <p:nvPr>
            <p:ph type="body" sz="quarter" idx="15" hasCustomPrompt="1"/>
          </p:nvPr>
        </p:nvSpPr>
        <p:spPr>
          <a:xfrm>
            <a:off x="4318707" y="1994854"/>
            <a:ext cx="3566160" cy="4082096"/>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18" name="Text Placeholder 11">
            <a:extLst>
              <a:ext uri="{FF2B5EF4-FFF2-40B4-BE49-F238E27FC236}">
                <a16:creationId xmlns:a16="http://schemas.microsoft.com/office/drawing/2014/main" id="{56A08DAB-4054-6D4C-0D9A-23E95A1C1CD2}"/>
              </a:ext>
            </a:extLst>
          </p:cNvPr>
          <p:cNvSpPr>
            <a:spLocks noGrp="1"/>
          </p:cNvSpPr>
          <p:nvPr>
            <p:ph type="body" sz="quarter" idx="17" hasCustomPrompt="1"/>
          </p:nvPr>
        </p:nvSpPr>
        <p:spPr>
          <a:xfrm>
            <a:off x="8208790" y="1994854"/>
            <a:ext cx="3566160" cy="4082096"/>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4" name="Text Placeholder 3">
            <a:extLst>
              <a:ext uri="{FF2B5EF4-FFF2-40B4-BE49-F238E27FC236}">
                <a16:creationId xmlns:a16="http://schemas.microsoft.com/office/drawing/2014/main" id="{B299E64B-3AEF-5121-CC02-A5BF0E2C2E35}"/>
              </a:ext>
            </a:extLst>
          </p:cNvPr>
          <p:cNvSpPr>
            <a:spLocks noGrp="1"/>
          </p:cNvSpPr>
          <p:nvPr>
            <p:ph type="body" sz="quarter" idx="19" hasCustomPrompt="1"/>
          </p:nvPr>
        </p:nvSpPr>
        <p:spPr>
          <a:xfrm>
            <a:off x="4318707" y="1446213"/>
            <a:ext cx="3566160" cy="548640"/>
          </a:xfrm>
        </p:spPr>
        <p:txBody>
          <a:bodyPr anchor="ctr"/>
          <a:lstStyle>
            <a:lvl1pPr marL="0" indent="0">
              <a:spcAft>
                <a:spcPts val="0"/>
              </a:spcAft>
              <a:buNone/>
              <a:defRPr sz="1800">
                <a:solidFill>
                  <a:schemeClr val="accent3"/>
                </a:solidFill>
                <a:latin typeface="+mj-lt"/>
              </a:defRPr>
            </a:lvl1pPr>
          </a:lstStyle>
          <a:p>
            <a:pPr lvl="0"/>
            <a:r>
              <a:rPr lang="en-US" dirty="0"/>
              <a:t>Heading</a:t>
            </a:r>
          </a:p>
        </p:txBody>
      </p:sp>
      <p:sp>
        <p:nvSpPr>
          <p:cNvPr id="5" name="Text Placeholder 3">
            <a:extLst>
              <a:ext uri="{FF2B5EF4-FFF2-40B4-BE49-F238E27FC236}">
                <a16:creationId xmlns:a16="http://schemas.microsoft.com/office/drawing/2014/main" id="{7F70AEA1-0FFB-C5AB-EE1A-EBC0EB80289D}"/>
              </a:ext>
            </a:extLst>
          </p:cNvPr>
          <p:cNvSpPr>
            <a:spLocks noGrp="1"/>
          </p:cNvSpPr>
          <p:nvPr>
            <p:ph type="body" sz="quarter" idx="20" hasCustomPrompt="1"/>
          </p:nvPr>
        </p:nvSpPr>
        <p:spPr>
          <a:xfrm>
            <a:off x="8208790" y="1446213"/>
            <a:ext cx="3566160" cy="548640"/>
          </a:xfrm>
        </p:spPr>
        <p:txBody>
          <a:bodyPr anchor="ctr"/>
          <a:lstStyle>
            <a:lvl1pPr marL="0" indent="0">
              <a:spcAft>
                <a:spcPts val="0"/>
              </a:spcAft>
              <a:buNone/>
              <a:defRPr sz="1800">
                <a:solidFill>
                  <a:schemeClr val="accent5"/>
                </a:solidFill>
                <a:latin typeface="+mj-lt"/>
              </a:defRPr>
            </a:lvl1pPr>
          </a:lstStyle>
          <a:p>
            <a:pPr lvl="0"/>
            <a:r>
              <a:rPr lang="en-US" dirty="0"/>
              <a:t>Heading</a:t>
            </a:r>
          </a:p>
        </p:txBody>
      </p:sp>
      <p:sp>
        <p:nvSpPr>
          <p:cNvPr id="6" name="Text Placeholder 3">
            <a:extLst>
              <a:ext uri="{FF2B5EF4-FFF2-40B4-BE49-F238E27FC236}">
                <a16:creationId xmlns:a16="http://schemas.microsoft.com/office/drawing/2014/main" id="{F7CC7CBF-5CAC-89DF-85B0-F8F79253431F}"/>
              </a:ext>
            </a:extLst>
          </p:cNvPr>
          <p:cNvSpPr>
            <a:spLocks noGrp="1"/>
          </p:cNvSpPr>
          <p:nvPr>
            <p:ph type="body" sz="quarter" idx="21" hasCustomPrompt="1"/>
          </p:nvPr>
        </p:nvSpPr>
        <p:spPr>
          <a:xfrm>
            <a:off x="428624" y="1446213"/>
            <a:ext cx="3566160" cy="548640"/>
          </a:xfrm>
        </p:spPr>
        <p:txBody>
          <a:bodyPr anchor="ctr"/>
          <a:lstStyle>
            <a:lvl1pPr marL="0" indent="0">
              <a:spcAft>
                <a:spcPts val="0"/>
              </a:spcAft>
              <a:buNone/>
              <a:defRPr sz="1800">
                <a:solidFill>
                  <a:schemeClr val="accent1"/>
                </a:solidFill>
                <a:latin typeface="+mj-lt"/>
              </a:defRPr>
            </a:lvl1pPr>
          </a:lstStyle>
          <a:p>
            <a:pPr lvl="0"/>
            <a:r>
              <a:rPr lang="en-US" dirty="0"/>
              <a:t>Heading</a:t>
            </a:r>
          </a:p>
        </p:txBody>
      </p:sp>
      <p:cxnSp>
        <p:nvCxnSpPr>
          <p:cNvPr id="7" name="Straight Connector 6">
            <a:extLst>
              <a:ext uri="{FF2B5EF4-FFF2-40B4-BE49-F238E27FC236}">
                <a16:creationId xmlns:a16="http://schemas.microsoft.com/office/drawing/2014/main" id="{8055F457-6C59-9205-5BC8-37A6E312F763}"/>
              </a:ext>
            </a:extLst>
          </p:cNvPr>
          <p:cNvCxnSpPr>
            <a:cxnSpLocks/>
          </p:cNvCxnSpPr>
          <p:nvPr userDrawn="1"/>
        </p:nvCxnSpPr>
        <p:spPr>
          <a:xfrm>
            <a:off x="4153852" y="1446213"/>
            <a:ext cx="0" cy="4630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317E02-C121-6BA0-DE8E-02D7575D7C7C}"/>
              </a:ext>
            </a:extLst>
          </p:cNvPr>
          <p:cNvCxnSpPr>
            <a:cxnSpLocks/>
          </p:cNvCxnSpPr>
          <p:nvPr userDrawn="1"/>
        </p:nvCxnSpPr>
        <p:spPr>
          <a:xfrm>
            <a:off x="8046829" y="1446213"/>
            <a:ext cx="0" cy="4630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86B26CC1-EC68-EFF1-594A-E7D62DC165B8}"/>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1432288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Whit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8CB20BB-49E5-8891-61BA-66B2BCA33FBC}"/>
              </a:ext>
            </a:extLst>
          </p:cNvPr>
          <p:cNvSpPr>
            <a:spLocks noGrp="1"/>
          </p:cNvSpPr>
          <p:nvPr>
            <p:ph type="subTitle" idx="1" hasCustomPrompt="1"/>
          </p:nvPr>
        </p:nvSpPr>
        <p:spPr>
          <a:xfrm>
            <a:off x="428625" y="4765675"/>
            <a:ext cx="3992904" cy="969962"/>
          </a:xfrm>
        </p:spPr>
        <p:txBody>
          <a:bodyPr wrap="none">
            <a:noAutofit/>
          </a:bodyPr>
          <a:lstStyle>
            <a:lvl1pPr marL="0" indent="0" algn="l">
              <a:spcAft>
                <a:spcPts val="0"/>
              </a:spcAft>
              <a:buNone/>
              <a:defRPr sz="1800">
                <a:solidFill>
                  <a:schemeClr val="accent3"/>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
        <p:nvSpPr>
          <p:cNvPr id="8" name="Graphique 10">
            <a:extLst>
              <a:ext uri="{FF2B5EF4-FFF2-40B4-BE49-F238E27FC236}">
                <a16:creationId xmlns:a16="http://schemas.microsoft.com/office/drawing/2014/main" id="{5F3461E3-428F-44C9-858E-053EDDBEB54E}"/>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pic>
        <p:nvPicPr>
          <p:cNvPr id="11" name="Graphic 10">
            <a:extLst>
              <a:ext uri="{FF2B5EF4-FFF2-40B4-BE49-F238E27FC236}">
                <a16:creationId xmlns:a16="http://schemas.microsoft.com/office/drawing/2014/main" id="{E424D704-0F14-C527-A6BC-4E2848214C1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38"/>
          <a:stretch/>
        </p:blipFill>
        <p:spPr>
          <a:xfrm rot="5400000" flipH="1">
            <a:off x="4900683" y="3428998"/>
            <a:ext cx="2995683" cy="3862317"/>
          </a:xfrm>
          <a:prstGeom prst="rect">
            <a:avLst/>
          </a:prstGeom>
        </p:spPr>
      </p:pic>
      <p:pic>
        <p:nvPicPr>
          <p:cNvPr id="12" name="Graphic 11">
            <a:extLst>
              <a:ext uri="{FF2B5EF4-FFF2-40B4-BE49-F238E27FC236}">
                <a16:creationId xmlns:a16="http://schemas.microsoft.com/office/drawing/2014/main" id="{23321E94-BEF8-E9E6-B594-E380B77636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9684" y="-2"/>
            <a:ext cx="3862317" cy="3862317"/>
          </a:xfrm>
          <a:prstGeom prst="rect">
            <a:avLst/>
          </a:prstGeom>
        </p:spPr>
      </p:pic>
      <p:sp>
        <p:nvSpPr>
          <p:cNvPr id="2" name="Text Placeholder 8">
            <a:extLst>
              <a:ext uri="{FF2B5EF4-FFF2-40B4-BE49-F238E27FC236}">
                <a16:creationId xmlns:a16="http://schemas.microsoft.com/office/drawing/2014/main" id="{B5252280-FEA1-591E-5541-01E3CB0575F6}"/>
              </a:ext>
            </a:extLst>
          </p:cNvPr>
          <p:cNvSpPr>
            <a:spLocks noGrp="1"/>
          </p:cNvSpPr>
          <p:nvPr>
            <p:ph type="body" sz="quarter" idx="10" hasCustomPrompt="1"/>
          </p:nvPr>
        </p:nvSpPr>
        <p:spPr>
          <a:xfrm>
            <a:off x="428625" y="1456679"/>
            <a:ext cx="6766560" cy="1844936"/>
          </a:xfrm>
        </p:spPr>
        <p:txBody>
          <a:bodyPr/>
          <a:lstStyle>
            <a:lvl1pPr marL="0" indent="0">
              <a:spcAft>
                <a:spcPts val="300"/>
              </a:spcAft>
              <a:buNone/>
              <a:defRPr sz="4400">
                <a:solidFill>
                  <a:schemeClr val="accent1"/>
                </a:solidFill>
                <a:latin typeface="+mj-lt"/>
              </a:defRPr>
            </a:lvl1pPr>
            <a:lvl2pPr marL="0" indent="0">
              <a:spcAft>
                <a:spcPts val="300"/>
              </a:spcAft>
              <a:buNone/>
              <a:defRPr sz="3200" baseline="0">
                <a:solidFill>
                  <a:schemeClr val="accent3"/>
                </a:solidFill>
                <a:latin typeface="+mj-lt"/>
              </a:defRPr>
            </a:lvl2pPr>
          </a:lstStyle>
          <a:p>
            <a:pPr lvl="0"/>
            <a:r>
              <a:rPr lang="en-US" dirty="0"/>
              <a:t>Presentation title</a:t>
            </a:r>
          </a:p>
        </p:txBody>
      </p:sp>
      <p:sp>
        <p:nvSpPr>
          <p:cNvPr id="4" name="Text Placeholder 5">
            <a:extLst>
              <a:ext uri="{FF2B5EF4-FFF2-40B4-BE49-F238E27FC236}">
                <a16:creationId xmlns:a16="http://schemas.microsoft.com/office/drawing/2014/main" id="{1E0C3C36-BE95-A848-7E47-A4599F7283A6}"/>
              </a:ext>
            </a:extLst>
          </p:cNvPr>
          <p:cNvSpPr>
            <a:spLocks noGrp="1"/>
          </p:cNvSpPr>
          <p:nvPr>
            <p:ph type="body" sz="quarter" idx="12" hasCustomPrompt="1"/>
          </p:nvPr>
        </p:nvSpPr>
        <p:spPr>
          <a:xfrm>
            <a:off x="428625" y="2084535"/>
            <a:ext cx="6766560" cy="1217080"/>
          </a:xfrm>
        </p:spPr>
        <p:txBody>
          <a:bodyPr/>
          <a:lstStyle>
            <a:lvl1pPr marL="0" indent="0">
              <a:buNone/>
              <a:defRPr sz="3200">
                <a:solidFill>
                  <a:schemeClr val="accent3"/>
                </a:solidFill>
                <a:latin typeface="+mj-lt"/>
              </a:defRPr>
            </a:lvl1pPr>
          </a:lstStyle>
          <a:p>
            <a:pPr lvl="0"/>
            <a:r>
              <a:rPr lang="en-US" dirty="0"/>
              <a:t>Subtitle</a:t>
            </a:r>
          </a:p>
        </p:txBody>
      </p:sp>
    </p:spTree>
    <p:extLst>
      <p:ext uri="{BB962C8B-B14F-4D97-AF65-F5344CB8AC3E}">
        <p14:creationId xmlns:p14="http://schemas.microsoft.com/office/powerpoint/2010/main" val="22334389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column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12" name="Text Placeholder 11">
            <a:extLst>
              <a:ext uri="{FF2B5EF4-FFF2-40B4-BE49-F238E27FC236}">
                <a16:creationId xmlns:a16="http://schemas.microsoft.com/office/drawing/2014/main" id="{59890119-6112-A65C-5D5F-826D3A8F06E7}"/>
              </a:ext>
            </a:extLst>
          </p:cNvPr>
          <p:cNvSpPr>
            <a:spLocks noGrp="1"/>
          </p:cNvSpPr>
          <p:nvPr>
            <p:ph type="body" sz="quarter" idx="13" hasCustomPrompt="1"/>
          </p:nvPr>
        </p:nvSpPr>
        <p:spPr>
          <a:xfrm>
            <a:off x="428624" y="1994854"/>
            <a:ext cx="2651760" cy="4082096"/>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16" name="Text Placeholder 11">
            <a:extLst>
              <a:ext uri="{FF2B5EF4-FFF2-40B4-BE49-F238E27FC236}">
                <a16:creationId xmlns:a16="http://schemas.microsoft.com/office/drawing/2014/main" id="{12B314BB-47D3-B217-085B-FF4087FD57ED}"/>
              </a:ext>
            </a:extLst>
          </p:cNvPr>
          <p:cNvSpPr>
            <a:spLocks noGrp="1"/>
          </p:cNvSpPr>
          <p:nvPr>
            <p:ph type="body" sz="quarter" idx="15" hasCustomPrompt="1"/>
          </p:nvPr>
        </p:nvSpPr>
        <p:spPr>
          <a:xfrm>
            <a:off x="3327006" y="1994854"/>
            <a:ext cx="2651760" cy="4082096"/>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18" name="Text Placeholder 11">
            <a:extLst>
              <a:ext uri="{FF2B5EF4-FFF2-40B4-BE49-F238E27FC236}">
                <a16:creationId xmlns:a16="http://schemas.microsoft.com/office/drawing/2014/main" id="{56A08DAB-4054-6D4C-0D9A-23E95A1C1CD2}"/>
              </a:ext>
            </a:extLst>
          </p:cNvPr>
          <p:cNvSpPr>
            <a:spLocks noGrp="1"/>
          </p:cNvSpPr>
          <p:nvPr>
            <p:ph type="body" sz="quarter" idx="17" hasCustomPrompt="1"/>
          </p:nvPr>
        </p:nvSpPr>
        <p:spPr>
          <a:xfrm>
            <a:off x="6225388" y="1994854"/>
            <a:ext cx="2651760" cy="4082096"/>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3" name="Text Placeholder 11">
            <a:extLst>
              <a:ext uri="{FF2B5EF4-FFF2-40B4-BE49-F238E27FC236}">
                <a16:creationId xmlns:a16="http://schemas.microsoft.com/office/drawing/2014/main" id="{6A06F20C-3D16-6913-4223-0510D4DCF1F2}"/>
              </a:ext>
            </a:extLst>
          </p:cNvPr>
          <p:cNvSpPr>
            <a:spLocks noGrp="1"/>
          </p:cNvSpPr>
          <p:nvPr>
            <p:ph type="body" sz="quarter" idx="19" hasCustomPrompt="1"/>
          </p:nvPr>
        </p:nvSpPr>
        <p:spPr>
          <a:xfrm>
            <a:off x="9123770" y="1994854"/>
            <a:ext cx="2651760" cy="4082096"/>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6" name="Text Placeholder 3">
            <a:extLst>
              <a:ext uri="{FF2B5EF4-FFF2-40B4-BE49-F238E27FC236}">
                <a16:creationId xmlns:a16="http://schemas.microsoft.com/office/drawing/2014/main" id="{36933FFB-20BC-0D38-2EC5-3BBF25322C4E}"/>
              </a:ext>
            </a:extLst>
          </p:cNvPr>
          <p:cNvSpPr>
            <a:spLocks noGrp="1"/>
          </p:cNvSpPr>
          <p:nvPr>
            <p:ph type="body" sz="quarter" idx="21" hasCustomPrompt="1"/>
          </p:nvPr>
        </p:nvSpPr>
        <p:spPr>
          <a:xfrm>
            <a:off x="428624" y="1446213"/>
            <a:ext cx="2651760" cy="548640"/>
          </a:xfrm>
        </p:spPr>
        <p:txBody>
          <a:bodyPr anchor="ctr"/>
          <a:lstStyle>
            <a:lvl1pPr marL="0" indent="0">
              <a:spcAft>
                <a:spcPts val="0"/>
              </a:spcAft>
              <a:buNone/>
              <a:defRPr sz="1600">
                <a:solidFill>
                  <a:schemeClr val="accent1"/>
                </a:solidFill>
                <a:latin typeface="+mj-lt"/>
              </a:defRPr>
            </a:lvl1pPr>
          </a:lstStyle>
          <a:p>
            <a:pPr lvl="0"/>
            <a:r>
              <a:rPr lang="en-US" dirty="0"/>
              <a:t>Heading</a:t>
            </a:r>
          </a:p>
        </p:txBody>
      </p:sp>
      <p:sp>
        <p:nvSpPr>
          <p:cNvPr id="7" name="Text Placeholder 3">
            <a:extLst>
              <a:ext uri="{FF2B5EF4-FFF2-40B4-BE49-F238E27FC236}">
                <a16:creationId xmlns:a16="http://schemas.microsoft.com/office/drawing/2014/main" id="{D8C626AA-D212-61A1-DE59-8BBEC3A26C74}"/>
              </a:ext>
            </a:extLst>
          </p:cNvPr>
          <p:cNvSpPr>
            <a:spLocks noGrp="1"/>
          </p:cNvSpPr>
          <p:nvPr>
            <p:ph type="body" sz="quarter" idx="22" hasCustomPrompt="1"/>
          </p:nvPr>
        </p:nvSpPr>
        <p:spPr>
          <a:xfrm>
            <a:off x="3327006" y="1446213"/>
            <a:ext cx="2651760" cy="548640"/>
          </a:xfrm>
        </p:spPr>
        <p:txBody>
          <a:bodyPr anchor="ctr"/>
          <a:lstStyle>
            <a:lvl1pPr marL="0" indent="0">
              <a:spcAft>
                <a:spcPts val="0"/>
              </a:spcAft>
              <a:buNone/>
              <a:defRPr sz="1600">
                <a:solidFill>
                  <a:schemeClr val="accent3"/>
                </a:solidFill>
                <a:latin typeface="+mj-lt"/>
              </a:defRPr>
            </a:lvl1pPr>
          </a:lstStyle>
          <a:p>
            <a:pPr lvl="0"/>
            <a:r>
              <a:rPr lang="en-US" dirty="0"/>
              <a:t>Heading</a:t>
            </a:r>
          </a:p>
        </p:txBody>
      </p:sp>
      <p:sp>
        <p:nvSpPr>
          <p:cNvPr id="9" name="Text Placeholder 3">
            <a:extLst>
              <a:ext uri="{FF2B5EF4-FFF2-40B4-BE49-F238E27FC236}">
                <a16:creationId xmlns:a16="http://schemas.microsoft.com/office/drawing/2014/main" id="{8A1CCB88-A172-FFF7-96EB-550E3A48F216}"/>
              </a:ext>
            </a:extLst>
          </p:cNvPr>
          <p:cNvSpPr>
            <a:spLocks noGrp="1"/>
          </p:cNvSpPr>
          <p:nvPr>
            <p:ph type="body" sz="quarter" idx="23" hasCustomPrompt="1"/>
          </p:nvPr>
        </p:nvSpPr>
        <p:spPr>
          <a:xfrm>
            <a:off x="6225388" y="1446213"/>
            <a:ext cx="2651760" cy="548640"/>
          </a:xfrm>
        </p:spPr>
        <p:txBody>
          <a:bodyPr anchor="ctr"/>
          <a:lstStyle>
            <a:lvl1pPr marL="0" indent="0">
              <a:spcAft>
                <a:spcPts val="0"/>
              </a:spcAft>
              <a:buNone/>
              <a:defRPr sz="1600">
                <a:solidFill>
                  <a:schemeClr val="accent5"/>
                </a:solidFill>
                <a:latin typeface="+mj-lt"/>
              </a:defRPr>
            </a:lvl1pPr>
          </a:lstStyle>
          <a:p>
            <a:pPr lvl="0"/>
            <a:r>
              <a:rPr lang="en-US" dirty="0"/>
              <a:t>Heading</a:t>
            </a:r>
          </a:p>
        </p:txBody>
      </p:sp>
      <p:sp>
        <p:nvSpPr>
          <p:cNvPr id="10" name="Text Placeholder 3">
            <a:extLst>
              <a:ext uri="{FF2B5EF4-FFF2-40B4-BE49-F238E27FC236}">
                <a16:creationId xmlns:a16="http://schemas.microsoft.com/office/drawing/2014/main" id="{5FB728DE-EE08-176A-4432-66A0B7D88664}"/>
              </a:ext>
            </a:extLst>
          </p:cNvPr>
          <p:cNvSpPr>
            <a:spLocks noGrp="1"/>
          </p:cNvSpPr>
          <p:nvPr>
            <p:ph type="body" sz="quarter" idx="24" hasCustomPrompt="1"/>
          </p:nvPr>
        </p:nvSpPr>
        <p:spPr>
          <a:xfrm>
            <a:off x="9123770" y="1446213"/>
            <a:ext cx="2651760" cy="548640"/>
          </a:xfrm>
        </p:spPr>
        <p:txBody>
          <a:bodyPr anchor="ctr"/>
          <a:lstStyle>
            <a:lvl1pPr marL="0" indent="0">
              <a:spcAft>
                <a:spcPts val="0"/>
              </a:spcAft>
              <a:buNone/>
              <a:defRPr sz="1600">
                <a:solidFill>
                  <a:schemeClr val="accent6"/>
                </a:solidFill>
                <a:latin typeface="+mj-lt"/>
              </a:defRPr>
            </a:lvl1pPr>
          </a:lstStyle>
          <a:p>
            <a:pPr lvl="0"/>
            <a:r>
              <a:rPr lang="en-US" dirty="0"/>
              <a:t>Heading</a:t>
            </a:r>
          </a:p>
        </p:txBody>
      </p:sp>
      <p:cxnSp>
        <p:nvCxnSpPr>
          <p:cNvPr id="11" name="Straight Connector 10">
            <a:extLst>
              <a:ext uri="{FF2B5EF4-FFF2-40B4-BE49-F238E27FC236}">
                <a16:creationId xmlns:a16="http://schemas.microsoft.com/office/drawing/2014/main" id="{BBA5152D-90F9-841D-EC13-0030AD385EBB}"/>
              </a:ext>
            </a:extLst>
          </p:cNvPr>
          <p:cNvCxnSpPr>
            <a:cxnSpLocks/>
          </p:cNvCxnSpPr>
          <p:nvPr userDrawn="1"/>
        </p:nvCxnSpPr>
        <p:spPr>
          <a:xfrm>
            <a:off x="3203695" y="1446213"/>
            <a:ext cx="0" cy="4630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886867-C5AE-7140-EDF8-D3A5947BBA94}"/>
              </a:ext>
            </a:extLst>
          </p:cNvPr>
          <p:cNvCxnSpPr>
            <a:cxnSpLocks/>
          </p:cNvCxnSpPr>
          <p:nvPr userDrawn="1"/>
        </p:nvCxnSpPr>
        <p:spPr>
          <a:xfrm>
            <a:off x="6102077" y="1446213"/>
            <a:ext cx="0" cy="4630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83FCCB-2C9D-3E40-0646-FB598DF53981}"/>
              </a:ext>
            </a:extLst>
          </p:cNvPr>
          <p:cNvCxnSpPr>
            <a:cxnSpLocks/>
          </p:cNvCxnSpPr>
          <p:nvPr userDrawn="1"/>
        </p:nvCxnSpPr>
        <p:spPr>
          <a:xfrm>
            <a:off x="9000459" y="1446213"/>
            <a:ext cx="0" cy="4630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F39A5C7C-FF3B-791E-7112-DA49F4D0B18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1201958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273CDCD-A3ED-25B5-B18D-BDF48020EDDD}"/>
              </a:ext>
            </a:extLst>
          </p:cNvPr>
          <p:cNvSpPr>
            <a:spLocks noGrp="1"/>
          </p:cNvSpPr>
          <p:nvPr>
            <p:ph type="pic" sz="quarter" idx="17"/>
          </p:nvPr>
        </p:nvSpPr>
        <p:spPr>
          <a:xfrm>
            <a:off x="428624" y="1994854"/>
            <a:ext cx="5486400" cy="4082096"/>
          </a:xfrm>
        </p:spPr>
        <p:txBody>
          <a:bodyPr anchor="ctr"/>
          <a:lstStyle>
            <a:lvl1pPr marL="0" indent="0" algn="ctr">
              <a:buNone/>
              <a:defRPr/>
            </a:lvl1pPr>
          </a:lstStyle>
          <a:p>
            <a:r>
              <a:rPr lang="fr-FR"/>
              <a:t>Cliquez sur l'icône pour ajouter une image</a:t>
            </a:r>
            <a:endParaRPr lang="en-US" dirty="0"/>
          </a:p>
        </p:txBody>
      </p:sp>
      <p:sp>
        <p:nvSpPr>
          <p:cNvPr id="5" name="Picture Placeholder 3">
            <a:extLst>
              <a:ext uri="{FF2B5EF4-FFF2-40B4-BE49-F238E27FC236}">
                <a16:creationId xmlns:a16="http://schemas.microsoft.com/office/drawing/2014/main" id="{64FC30F8-E61C-6616-BF60-9AFD9F7EBEC9}"/>
              </a:ext>
            </a:extLst>
          </p:cNvPr>
          <p:cNvSpPr>
            <a:spLocks noGrp="1"/>
          </p:cNvSpPr>
          <p:nvPr>
            <p:ph type="pic" sz="quarter" idx="18"/>
          </p:nvPr>
        </p:nvSpPr>
        <p:spPr>
          <a:xfrm>
            <a:off x="6280150" y="1994854"/>
            <a:ext cx="5486400" cy="4082096"/>
          </a:xfrm>
        </p:spPr>
        <p:txBody>
          <a:bodyPr anchor="ctr"/>
          <a:lstStyle>
            <a:lvl1pPr marL="0" indent="0" algn="ctr">
              <a:buNone/>
              <a:defRPr/>
            </a:lvl1pPr>
          </a:lstStyle>
          <a:p>
            <a:r>
              <a:rPr lang="fr-FR"/>
              <a:t>Cliquez sur l'icône pour ajouter une image</a:t>
            </a:r>
            <a:endParaRPr lang="en-US" dirty="0"/>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7" name="Text Placeholder 3">
            <a:extLst>
              <a:ext uri="{FF2B5EF4-FFF2-40B4-BE49-F238E27FC236}">
                <a16:creationId xmlns:a16="http://schemas.microsoft.com/office/drawing/2014/main" id="{C2CA012C-3387-F6E7-BD07-7F68D4FD7B29}"/>
              </a:ext>
            </a:extLst>
          </p:cNvPr>
          <p:cNvSpPr>
            <a:spLocks noGrp="1"/>
          </p:cNvSpPr>
          <p:nvPr>
            <p:ph type="body" sz="quarter" idx="21" hasCustomPrompt="1"/>
          </p:nvPr>
        </p:nvSpPr>
        <p:spPr>
          <a:xfrm>
            <a:off x="428624" y="1446213"/>
            <a:ext cx="5486400" cy="548640"/>
          </a:xfrm>
        </p:spPr>
        <p:txBody>
          <a:bodyPr anchor="ctr"/>
          <a:lstStyle>
            <a:lvl1pPr marL="0" indent="0">
              <a:spcAft>
                <a:spcPts val="0"/>
              </a:spcAft>
              <a:buNone/>
              <a:defRPr sz="1800">
                <a:solidFill>
                  <a:schemeClr val="accent1"/>
                </a:solidFill>
                <a:latin typeface="+mj-lt"/>
              </a:defRPr>
            </a:lvl1pPr>
          </a:lstStyle>
          <a:p>
            <a:pPr lvl="0"/>
            <a:r>
              <a:rPr lang="en-US" dirty="0"/>
              <a:t>Heading</a:t>
            </a:r>
          </a:p>
        </p:txBody>
      </p:sp>
      <p:sp>
        <p:nvSpPr>
          <p:cNvPr id="9" name="Text Placeholder 3">
            <a:extLst>
              <a:ext uri="{FF2B5EF4-FFF2-40B4-BE49-F238E27FC236}">
                <a16:creationId xmlns:a16="http://schemas.microsoft.com/office/drawing/2014/main" id="{28E350C6-C030-D9A7-8FFE-0C6BE159F13B}"/>
              </a:ext>
            </a:extLst>
          </p:cNvPr>
          <p:cNvSpPr>
            <a:spLocks noGrp="1"/>
          </p:cNvSpPr>
          <p:nvPr>
            <p:ph type="body" sz="quarter" idx="22" hasCustomPrompt="1"/>
          </p:nvPr>
        </p:nvSpPr>
        <p:spPr>
          <a:xfrm>
            <a:off x="6280150" y="1446213"/>
            <a:ext cx="5486400" cy="548640"/>
          </a:xfrm>
        </p:spPr>
        <p:txBody>
          <a:bodyPr anchor="ctr"/>
          <a:lstStyle>
            <a:lvl1pPr marL="0" indent="0">
              <a:spcAft>
                <a:spcPts val="0"/>
              </a:spcAft>
              <a:buNone/>
              <a:defRPr sz="1800">
                <a:solidFill>
                  <a:schemeClr val="accent3"/>
                </a:solidFill>
                <a:latin typeface="+mj-lt"/>
              </a:defRPr>
            </a:lvl1pPr>
          </a:lstStyle>
          <a:p>
            <a:pPr lvl="0"/>
            <a:r>
              <a:rPr lang="en-US" dirty="0"/>
              <a:t>Heading</a:t>
            </a:r>
          </a:p>
        </p:txBody>
      </p:sp>
      <p:sp>
        <p:nvSpPr>
          <p:cNvPr id="3" name="Slide Number Placeholder 5">
            <a:extLst>
              <a:ext uri="{FF2B5EF4-FFF2-40B4-BE49-F238E27FC236}">
                <a16:creationId xmlns:a16="http://schemas.microsoft.com/office/drawing/2014/main" id="{B5B1AEC1-40BF-926F-B166-C26EDD113684}"/>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4250688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918F928-6CA5-FEF8-D882-6AA9F401BE7D}"/>
              </a:ext>
            </a:extLst>
          </p:cNvPr>
          <p:cNvSpPr>
            <a:spLocks noGrp="1"/>
          </p:cNvSpPr>
          <p:nvPr>
            <p:ph type="pic" sz="quarter" idx="20"/>
          </p:nvPr>
        </p:nvSpPr>
        <p:spPr>
          <a:xfrm>
            <a:off x="4318707" y="1994854"/>
            <a:ext cx="3566160" cy="4082096"/>
          </a:xfrm>
        </p:spPr>
        <p:txBody>
          <a:bodyPr anchor="ctr"/>
          <a:lstStyle>
            <a:lvl1pPr marL="0" indent="0" algn="ctr">
              <a:buNone/>
              <a:defRPr sz="1400"/>
            </a:lvl1pPr>
          </a:lstStyle>
          <a:p>
            <a:r>
              <a:rPr lang="fr-FR"/>
              <a:t>Cliquez sur l'icône pour ajouter une image</a:t>
            </a:r>
            <a:endParaRPr lang="en-US" dirty="0"/>
          </a:p>
        </p:txBody>
      </p:sp>
      <p:sp>
        <p:nvSpPr>
          <p:cNvPr id="3" name="Picture Placeholder 3">
            <a:extLst>
              <a:ext uri="{FF2B5EF4-FFF2-40B4-BE49-F238E27FC236}">
                <a16:creationId xmlns:a16="http://schemas.microsoft.com/office/drawing/2014/main" id="{3ABED1DD-3627-3441-AC4C-69C0E51BE10F}"/>
              </a:ext>
            </a:extLst>
          </p:cNvPr>
          <p:cNvSpPr>
            <a:spLocks noGrp="1"/>
          </p:cNvSpPr>
          <p:nvPr>
            <p:ph type="pic" sz="quarter" idx="19"/>
          </p:nvPr>
        </p:nvSpPr>
        <p:spPr>
          <a:xfrm>
            <a:off x="428624" y="1994854"/>
            <a:ext cx="3566160" cy="4082096"/>
          </a:xfrm>
        </p:spPr>
        <p:txBody>
          <a:bodyPr anchor="ctr"/>
          <a:lstStyle>
            <a:lvl1pPr marL="0" indent="0" algn="ctr">
              <a:buNone/>
              <a:defRPr sz="1400"/>
            </a:lvl1pPr>
          </a:lstStyle>
          <a:p>
            <a:r>
              <a:rPr lang="fr-FR"/>
              <a:t>Cliquez sur l'icône pour ajouter une image</a:t>
            </a:r>
            <a:endParaRPr lang="en-US" dirty="0"/>
          </a:p>
        </p:txBody>
      </p:sp>
      <p:sp>
        <p:nvSpPr>
          <p:cNvPr id="5" name="Picture Placeholder 3">
            <a:extLst>
              <a:ext uri="{FF2B5EF4-FFF2-40B4-BE49-F238E27FC236}">
                <a16:creationId xmlns:a16="http://schemas.microsoft.com/office/drawing/2014/main" id="{0ED812F7-BF5D-DF64-7216-C1D7D0E71804}"/>
              </a:ext>
            </a:extLst>
          </p:cNvPr>
          <p:cNvSpPr>
            <a:spLocks noGrp="1"/>
          </p:cNvSpPr>
          <p:nvPr>
            <p:ph type="pic" sz="quarter" idx="21"/>
          </p:nvPr>
        </p:nvSpPr>
        <p:spPr>
          <a:xfrm>
            <a:off x="8208790" y="1994854"/>
            <a:ext cx="3566160" cy="4082096"/>
          </a:xfrm>
        </p:spPr>
        <p:txBody>
          <a:bodyPr anchor="ctr"/>
          <a:lstStyle>
            <a:lvl1pPr marL="0" indent="0" algn="ctr">
              <a:buNone/>
              <a:defRPr sz="1400"/>
            </a:lvl1pPr>
          </a:lstStyle>
          <a:p>
            <a:r>
              <a:rPr lang="fr-FR"/>
              <a:t>Cliquez sur l'icône pour ajouter une image</a:t>
            </a:r>
            <a:endParaRPr lang="en-US" dirty="0"/>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6" name="Text Placeholder 3">
            <a:extLst>
              <a:ext uri="{FF2B5EF4-FFF2-40B4-BE49-F238E27FC236}">
                <a16:creationId xmlns:a16="http://schemas.microsoft.com/office/drawing/2014/main" id="{5C2280E2-8456-6A59-68C6-B002ACDE4A5D}"/>
              </a:ext>
            </a:extLst>
          </p:cNvPr>
          <p:cNvSpPr>
            <a:spLocks noGrp="1"/>
          </p:cNvSpPr>
          <p:nvPr>
            <p:ph type="body" sz="quarter" idx="22" hasCustomPrompt="1"/>
          </p:nvPr>
        </p:nvSpPr>
        <p:spPr>
          <a:xfrm>
            <a:off x="428624" y="1446213"/>
            <a:ext cx="3566160" cy="548640"/>
          </a:xfrm>
        </p:spPr>
        <p:txBody>
          <a:bodyPr anchor="ctr"/>
          <a:lstStyle>
            <a:lvl1pPr marL="0" indent="0">
              <a:spcAft>
                <a:spcPts val="0"/>
              </a:spcAft>
              <a:buNone/>
              <a:defRPr sz="1800">
                <a:solidFill>
                  <a:schemeClr val="accent1"/>
                </a:solidFill>
                <a:latin typeface="+mj-lt"/>
              </a:defRPr>
            </a:lvl1pPr>
          </a:lstStyle>
          <a:p>
            <a:pPr lvl="0"/>
            <a:r>
              <a:rPr lang="en-US" dirty="0"/>
              <a:t>Heading</a:t>
            </a:r>
          </a:p>
        </p:txBody>
      </p:sp>
      <p:sp>
        <p:nvSpPr>
          <p:cNvPr id="7" name="Text Placeholder 3">
            <a:extLst>
              <a:ext uri="{FF2B5EF4-FFF2-40B4-BE49-F238E27FC236}">
                <a16:creationId xmlns:a16="http://schemas.microsoft.com/office/drawing/2014/main" id="{52CCFF94-B857-D8DC-B2CD-0FFF4A50C300}"/>
              </a:ext>
            </a:extLst>
          </p:cNvPr>
          <p:cNvSpPr>
            <a:spLocks noGrp="1"/>
          </p:cNvSpPr>
          <p:nvPr>
            <p:ph type="body" sz="quarter" idx="23" hasCustomPrompt="1"/>
          </p:nvPr>
        </p:nvSpPr>
        <p:spPr>
          <a:xfrm>
            <a:off x="4318707" y="1446213"/>
            <a:ext cx="3566160" cy="548640"/>
          </a:xfrm>
        </p:spPr>
        <p:txBody>
          <a:bodyPr anchor="ctr"/>
          <a:lstStyle>
            <a:lvl1pPr marL="0" indent="0">
              <a:spcAft>
                <a:spcPts val="0"/>
              </a:spcAft>
              <a:buNone/>
              <a:defRPr sz="1800">
                <a:solidFill>
                  <a:schemeClr val="accent3"/>
                </a:solidFill>
                <a:latin typeface="+mj-lt"/>
              </a:defRPr>
            </a:lvl1pPr>
          </a:lstStyle>
          <a:p>
            <a:pPr lvl="0"/>
            <a:r>
              <a:rPr lang="en-US" dirty="0"/>
              <a:t>Heading</a:t>
            </a:r>
          </a:p>
        </p:txBody>
      </p:sp>
      <p:sp>
        <p:nvSpPr>
          <p:cNvPr id="9" name="Text Placeholder 3">
            <a:extLst>
              <a:ext uri="{FF2B5EF4-FFF2-40B4-BE49-F238E27FC236}">
                <a16:creationId xmlns:a16="http://schemas.microsoft.com/office/drawing/2014/main" id="{3242A419-9A8D-61BF-51EB-69513EA5BE23}"/>
              </a:ext>
            </a:extLst>
          </p:cNvPr>
          <p:cNvSpPr>
            <a:spLocks noGrp="1"/>
          </p:cNvSpPr>
          <p:nvPr>
            <p:ph type="body" sz="quarter" idx="24" hasCustomPrompt="1"/>
          </p:nvPr>
        </p:nvSpPr>
        <p:spPr>
          <a:xfrm>
            <a:off x="8208790" y="1446213"/>
            <a:ext cx="3566160" cy="548640"/>
          </a:xfrm>
        </p:spPr>
        <p:txBody>
          <a:bodyPr anchor="ctr"/>
          <a:lstStyle>
            <a:lvl1pPr marL="0" indent="0">
              <a:spcAft>
                <a:spcPts val="0"/>
              </a:spcAft>
              <a:buNone/>
              <a:defRPr sz="1800">
                <a:solidFill>
                  <a:schemeClr val="accent5"/>
                </a:solidFill>
                <a:latin typeface="+mj-lt"/>
              </a:defRPr>
            </a:lvl1pPr>
          </a:lstStyle>
          <a:p>
            <a:pPr lvl="0"/>
            <a:r>
              <a:rPr lang="en-US" dirty="0"/>
              <a:t>Heading</a:t>
            </a:r>
          </a:p>
        </p:txBody>
      </p:sp>
      <p:sp>
        <p:nvSpPr>
          <p:cNvPr id="10" name="Slide Number Placeholder 5">
            <a:extLst>
              <a:ext uri="{FF2B5EF4-FFF2-40B4-BE49-F238E27FC236}">
                <a16:creationId xmlns:a16="http://schemas.microsoft.com/office/drawing/2014/main" id="{3D7EF800-D5AD-6EA2-68D5-8EACC1DBE5EA}"/>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37511452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lum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25" name="Picture Placeholder 3">
            <a:extLst>
              <a:ext uri="{FF2B5EF4-FFF2-40B4-BE49-F238E27FC236}">
                <a16:creationId xmlns:a16="http://schemas.microsoft.com/office/drawing/2014/main" id="{7F7ACD8F-903F-4AA5-CF40-F541838B617A}"/>
              </a:ext>
            </a:extLst>
          </p:cNvPr>
          <p:cNvSpPr>
            <a:spLocks noGrp="1"/>
          </p:cNvSpPr>
          <p:nvPr>
            <p:ph type="pic" sz="quarter" idx="21"/>
          </p:nvPr>
        </p:nvSpPr>
        <p:spPr>
          <a:xfrm>
            <a:off x="428624" y="1994854"/>
            <a:ext cx="2697480" cy="4082096"/>
          </a:xfrm>
        </p:spPr>
        <p:txBody>
          <a:bodyPr anchor="ctr"/>
          <a:lstStyle>
            <a:lvl1pPr marL="0" indent="0" algn="ctr">
              <a:buNone/>
              <a:defRPr sz="1400"/>
            </a:lvl1pPr>
          </a:lstStyle>
          <a:p>
            <a:r>
              <a:rPr lang="fr-FR"/>
              <a:t>Cliquez sur l'icône pour ajouter une image</a:t>
            </a:r>
            <a:endParaRPr lang="en-US" dirty="0"/>
          </a:p>
        </p:txBody>
      </p:sp>
      <p:sp>
        <p:nvSpPr>
          <p:cNvPr id="26" name="Picture Placeholder 3">
            <a:extLst>
              <a:ext uri="{FF2B5EF4-FFF2-40B4-BE49-F238E27FC236}">
                <a16:creationId xmlns:a16="http://schemas.microsoft.com/office/drawing/2014/main" id="{A45CB8E2-394E-796C-52EE-17D17DF169E6}"/>
              </a:ext>
            </a:extLst>
          </p:cNvPr>
          <p:cNvSpPr>
            <a:spLocks noGrp="1"/>
          </p:cNvSpPr>
          <p:nvPr>
            <p:ph type="pic" sz="quarter" idx="22"/>
          </p:nvPr>
        </p:nvSpPr>
        <p:spPr>
          <a:xfrm>
            <a:off x="9077470" y="1994854"/>
            <a:ext cx="2697480" cy="4082096"/>
          </a:xfrm>
        </p:spPr>
        <p:txBody>
          <a:bodyPr anchor="ctr"/>
          <a:lstStyle>
            <a:lvl1pPr marL="0" indent="0" algn="ctr">
              <a:buNone/>
              <a:defRPr sz="1400"/>
            </a:lvl1pPr>
          </a:lstStyle>
          <a:p>
            <a:r>
              <a:rPr lang="fr-FR"/>
              <a:t>Cliquez sur l'icône pour ajouter une image</a:t>
            </a:r>
            <a:endParaRPr lang="en-US" dirty="0"/>
          </a:p>
        </p:txBody>
      </p:sp>
      <p:sp>
        <p:nvSpPr>
          <p:cNvPr id="27" name="Picture Placeholder 3">
            <a:extLst>
              <a:ext uri="{FF2B5EF4-FFF2-40B4-BE49-F238E27FC236}">
                <a16:creationId xmlns:a16="http://schemas.microsoft.com/office/drawing/2014/main" id="{FC83B583-51BF-F117-8EAB-16719367BBB6}"/>
              </a:ext>
            </a:extLst>
          </p:cNvPr>
          <p:cNvSpPr>
            <a:spLocks noGrp="1"/>
          </p:cNvSpPr>
          <p:nvPr>
            <p:ph type="pic" sz="quarter" idx="23"/>
          </p:nvPr>
        </p:nvSpPr>
        <p:spPr>
          <a:xfrm>
            <a:off x="6194522" y="1994854"/>
            <a:ext cx="2697480" cy="4082096"/>
          </a:xfrm>
        </p:spPr>
        <p:txBody>
          <a:bodyPr anchor="ctr"/>
          <a:lstStyle>
            <a:lvl1pPr marL="0" indent="0" algn="ctr">
              <a:buNone/>
              <a:defRPr sz="1400"/>
            </a:lvl1pPr>
          </a:lstStyle>
          <a:p>
            <a:r>
              <a:rPr lang="fr-FR"/>
              <a:t>Cliquez sur l'icône pour ajouter une image</a:t>
            </a:r>
            <a:endParaRPr lang="en-US" dirty="0"/>
          </a:p>
        </p:txBody>
      </p:sp>
      <p:sp>
        <p:nvSpPr>
          <p:cNvPr id="28" name="Picture Placeholder 3">
            <a:extLst>
              <a:ext uri="{FF2B5EF4-FFF2-40B4-BE49-F238E27FC236}">
                <a16:creationId xmlns:a16="http://schemas.microsoft.com/office/drawing/2014/main" id="{96B97E46-018E-5555-A397-28255F5CD3CF}"/>
              </a:ext>
            </a:extLst>
          </p:cNvPr>
          <p:cNvSpPr>
            <a:spLocks noGrp="1"/>
          </p:cNvSpPr>
          <p:nvPr>
            <p:ph type="pic" sz="quarter" idx="24"/>
          </p:nvPr>
        </p:nvSpPr>
        <p:spPr>
          <a:xfrm>
            <a:off x="3311573" y="1994854"/>
            <a:ext cx="2697480" cy="4082096"/>
          </a:xfrm>
        </p:spPr>
        <p:txBody>
          <a:bodyPr anchor="ctr"/>
          <a:lstStyle>
            <a:lvl1pPr marL="0" indent="0" algn="ctr">
              <a:buNone/>
              <a:defRPr sz="1400"/>
            </a:lvl1pPr>
          </a:lstStyle>
          <a:p>
            <a:r>
              <a:rPr lang="fr-FR"/>
              <a:t>Cliquez sur l'icône pour ajouter une image</a:t>
            </a:r>
            <a:endParaRPr lang="en-US" dirty="0"/>
          </a:p>
        </p:txBody>
      </p:sp>
      <p:sp>
        <p:nvSpPr>
          <p:cNvPr id="3" name="Text Placeholder 3">
            <a:extLst>
              <a:ext uri="{FF2B5EF4-FFF2-40B4-BE49-F238E27FC236}">
                <a16:creationId xmlns:a16="http://schemas.microsoft.com/office/drawing/2014/main" id="{3B4DF86C-4686-D09F-9CDD-05397E5EA11B}"/>
              </a:ext>
            </a:extLst>
          </p:cNvPr>
          <p:cNvSpPr>
            <a:spLocks noGrp="1"/>
          </p:cNvSpPr>
          <p:nvPr>
            <p:ph type="body" sz="quarter" idx="25" hasCustomPrompt="1"/>
          </p:nvPr>
        </p:nvSpPr>
        <p:spPr>
          <a:xfrm>
            <a:off x="428624" y="1446213"/>
            <a:ext cx="2697480" cy="548640"/>
          </a:xfrm>
        </p:spPr>
        <p:txBody>
          <a:bodyPr anchor="ctr"/>
          <a:lstStyle>
            <a:lvl1pPr marL="0" indent="0">
              <a:spcAft>
                <a:spcPts val="0"/>
              </a:spcAft>
              <a:buNone/>
              <a:defRPr sz="1600">
                <a:solidFill>
                  <a:schemeClr val="accent1"/>
                </a:solidFill>
                <a:latin typeface="+mj-lt"/>
              </a:defRPr>
            </a:lvl1pPr>
          </a:lstStyle>
          <a:p>
            <a:pPr lvl="0"/>
            <a:r>
              <a:rPr lang="en-US" dirty="0"/>
              <a:t>Heading</a:t>
            </a:r>
          </a:p>
        </p:txBody>
      </p:sp>
      <p:sp>
        <p:nvSpPr>
          <p:cNvPr id="4" name="Text Placeholder 3">
            <a:extLst>
              <a:ext uri="{FF2B5EF4-FFF2-40B4-BE49-F238E27FC236}">
                <a16:creationId xmlns:a16="http://schemas.microsoft.com/office/drawing/2014/main" id="{464460DE-EC5C-7D9A-E60B-C77EBEE2719C}"/>
              </a:ext>
            </a:extLst>
          </p:cNvPr>
          <p:cNvSpPr>
            <a:spLocks noGrp="1"/>
          </p:cNvSpPr>
          <p:nvPr>
            <p:ph type="body" sz="quarter" idx="26" hasCustomPrompt="1"/>
          </p:nvPr>
        </p:nvSpPr>
        <p:spPr>
          <a:xfrm>
            <a:off x="3311573" y="1446213"/>
            <a:ext cx="2697480" cy="548640"/>
          </a:xfrm>
        </p:spPr>
        <p:txBody>
          <a:bodyPr anchor="ctr"/>
          <a:lstStyle>
            <a:lvl1pPr marL="0" indent="0">
              <a:spcAft>
                <a:spcPts val="0"/>
              </a:spcAft>
              <a:buNone/>
              <a:defRPr sz="1600">
                <a:solidFill>
                  <a:schemeClr val="accent3"/>
                </a:solidFill>
                <a:latin typeface="+mj-lt"/>
              </a:defRPr>
            </a:lvl1pPr>
          </a:lstStyle>
          <a:p>
            <a:pPr lvl="0"/>
            <a:r>
              <a:rPr lang="en-US" dirty="0"/>
              <a:t>Heading</a:t>
            </a:r>
          </a:p>
        </p:txBody>
      </p:sp>
      <p:sp>
        <p:nvSpPr>
          <p:cNvPr id="5" name="Text Placeholder 3">
            <a:extLst>
              <a:ext uri="{FF2B5EF4-FFF2-40B4-BE49-F238E27FC236}">
                <a16:creationId xmlns:a16="http://schemas.microsoft.com/office/drawing/2014/main" id="{572B8F90-4F7E-E6C3-8446-7D3736C9E4B6}"/>
              </a:ext>
            </a:extLst>
          </p:cNvPr>
          <p:cNvSpPr>
            <a:spLocks noGrp="1"/>
          </p:cNvSpPr>
          <p:nvPr>
            <p:ph type="body" sz="quarter" idx="27" hasCustomPrompt="1"/>
          </p:nvPr>
        </p:nvSpPr>
        <p:spPr>
          <a:xfrm>
            <a:off x="6194522" y="1446213"/>
            <a:ext cx="2697480" cy="548640"/>
          </a:xfrm>
        </p:spPr>
        <p:txBody>
          <a:bodyPr anchor="ctr"/>
          <a:lstStyle>
            <a:lvl1pPr marL="0" indent="0">
              <a:spcAft>
                <a:spcPts val="0"/>
              </a:spcAft>
              <a:buNone/>
              <a:defRPr sz="1600">
                <a:solidFill>
                  <a:schemeClr val="accent5"/>
                </a:solidFill>
                <a:latin typeface="+mj-lt"/>
              </a:defRPr>
            </a:lvl1pPr>
          </a:lstStyle>
          <a:p>
            <a:pPr lvl="0"/>
            <a:r>
              <a:rPr lang="en-US" dirty="0"/>
              <a:t>Heading</a:t>
            </a:r>
          </a:p>
        </p:txBody>
      </p:sp>
      <p:sp>
        <p:nvSpPr>
          <p:cNvPr id="6" name="Text Placeholder 3">
            <a:extLst>
              <a:ext uri="{FF2B5EF4-FFF2-40B4-BE49-F238E27FC236}">
                <a16:creationId xmlns:a16="http://schemas.microsoft.com/office/drawing/2014/main" id="{DE7EB277-5C78-54AF-0C0C-DA543BC54271}"/>
              </a:ext>
            </a:extLst>
          </p:cNvPr>
          <p:cNvSpPr>
            <a:spLocks noGrp="1"/>
          </p:cNvSpPr>
          <p:nvPr>
            <p:ph type="body" sz="quarter" idx="28" hasCustomPrompt="1"/>
          </p:nvPr>
        </p:nvSpPr>
        <p:spPr>
          <a:xfrm>
            <a:off x="9077470" y="1446213"/>
            <a:ext cx="2697480" cy="548640"/>
          </a:xfrm>
        </p:spPr>
        <p:txBody>
          <a:bodyPr anchor="ctr"/>
          <a:lstStyle>
            <a:lvl1pPr marL="0" indent="0">
              <a:spcAft>
                <a:spcPts val="0"/>
              </a:spcAft>
              <a:buNone/>
              <a:defRPr sz="1600">
                <a:solidFill>
                  <a:schemeClr val="accent6"/>
                </a:solidFill>
                <a:latin typeface="+mj-lt"/>
              </a:defRPr>
            </a:lvl1pPr>
          </a:lstStyle>
          <a:p>
            <a:pPr lvl="0"/>
            <a:r>
              <a:rPr lang="en-US" dirty="0"/>
              <a:t>Heading</a:t>
            </a:r>
          </a:p>
        </p:txBody>
      </p:sp>
      <p:sp>
        <p:nvSpPr>
          <p:cNvPr id="7" name="Slide Number Placeholder 5">
            <a:extLst>
              <a:ext uri="{FF2B5EF4-FFF2-40B4-BE49-F238E27FC236}">
                <a16:creationId xmlns:a16="http://schemas.microsoft.com/office/drawing/2014/main" id="{F695E5FE-6AE6-5F54-59EB-08105E1B8272}"/>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4359391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picture/content">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14016A94-A7DE-DAE3-0EE2-A8FF8619D3F5}"/>
              </a:ext>
            </a:extLst>
          </p:cNvPr>
          <p:cNvSpPr>
            <a:spLocks noGrp="1"/>
          </p:cNvSpPr>
          <p:nvPr>
            <p:ph type="body" sz="quarter" idx="22" hasCustomPrompt="1"/>
          </p:nvPr>
        </p:nvSpPr>
        <p:spPr>
          <a:xfrm>
            <a:off x="428624" y="2968820"/>
            <a:ext cx="5486400" cy="548640"/>
          </a:xfrm>
        </p:spPr>
        <p:txBody>
          <a:bodyPr anchor="ctr"/>
          <a:lstStyle>
            <a:lvl1pPr marL="0" indent="0">
              <a:spcAft>
                <a:spcPts val="0"/>
              </a:spcAft>
              <a:buNone/>
              <a:defRPr sz="1800">
                <a:solidFill>
                  <a:schemeClr val="accent1"/>
                </a:solidFill>
                <a:latin typeface="+mj-lt"/>
              </a:defRPr>
            </a:lvl1pPr>
          </a:lstStyle>
          <a:p>
            <a:pPr lvl="0"/>
            <a:r>
              <a:rPr lang="en-US" dirty="0"/>
              <a:t>Heading</a:t>
            </a:r>
          </a:p>
        </p:txBody>
      </p:sp>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428624" y="3517460"/>
            <a:ext cx="5486400" cy="2559490"/>
          </a:xfrm>
        </p:spPr>
        <p:txBody>
          <a:bodyPr lIns="0" tIns="73152" rIns="91440" bIns="45720"/>
          <a:lstStyle>
            <a:lvl1pPr>
              <a:defRPr sz="1600"/>
            </a:lvl1pPr>
            <a:lvl2pPr>
              <a:defRPr sz="1600"/>
            </a:lvl2pPr>
            <a:lvl3pPr>
              <a:defRPr sz="1600"/>
            </a:lvl3pPr>
            <a:lvl4pPr>
              <a:defRPr sz="1600"/>
            </a:lvl4pPr>
          </a:lstStyle>
          <a:p>
            <a:pPr lvl="0"/>
            <a:r>
              <a:rPr lang="en-US" dirty="0"/>
              <a:t>Level 01</a:t>
            </a:r>
          </a:p>
          <a:p>
            <a:pPr lvl="1"/>
            <a:r>
              <a:rPr lang="en-US" dirty="0"/>
              <a:t>Level 02</a:t>
            </a:r>
          </a:p>
          <a:p>
            <a:pPr lvl="2"/>
            <a:r>
              <a:rPr lang="en-US" dirty="0"/>
              <a:t>Level 03</a:t>
            </a:r>
          </a:p>
          <a:p>
            <a:pPr lvl="3"/>
            <a:r>
              <a:rPr lang="en-US" dirty="0"/>
              <a:t>Level 04</a:t>
            </a:r>
          </a:p>
        </p:txBody>
      </p:sp>
      <p:sp>
        <p:nvSpPr>
          <p:cNvPr id="4" name="Text Placeholder 11">
            <a:extLst>
              <a:ext uri="{FF2B5EF4-FFF2-40B4-BE49-F238E27FC236}">
                <a16:creationId xmlns:a16="http://schemas.microsoft.com/office/drawing/2014/main" id="{C5932779-A5A3-2204-2100-9B029C79E90C}"/>
              </a:ext>
            </a:extLst>
          </p:cNvPr>
          <p:cNvSpPr>
            <a:spLocks noGrp="1"/>
          </p:cNvSpPr>
          <p:nvPr>
            <p:ph type="body" sz="quarter" idx="25" hasCustomPrompt="1"/>
          </p:nvPr>
        </p:nvSpPr>
        <p:spPr>
          <a:xfrm>
            <a:off x="6276978" y="3517460"/>
            <a:ext cx="5486400" cy="2559490"/>
          </a:xfrm>
        </p:spPr>
        <p:txBody>
          <a:bodyPr lIns="0" tIns="73152" rIns="91440" bIns="45720"/>
          <a:lstStyle>
            <a:lvl1pPr>
              <a:defRPr sz="1600"/>
            </a:lvl1pPr>
            <a:lvl2pPr>
              <a:defRPr sz="1600"/>
            </a:lvl2pPr>
            <a:lvl3pPr>
              <a:defRPr sz="1600"/>
            </a:lvl3pPr>
            <a:lvl4pPr>
              <a:defRPr sz="1600"/>
            </a:lvl4pPr>
          </a:lstStyle>
          <a:p>
            <a:pPr lvl="0"/>
            <a:r>
              <a:rPr lang="en-US" dirty="0"/>
              <a:t>Level 01</a:t>
            </a:r>
          </a:p>
          <a:p>
            <a:pPr lvl="1"/>
            <a:r>
              <a:rPr lang="en-US" dirty="0"/>
              <a:t>Level 02</a:t>
            </a:r>
          </a:p>
          <a:p>
            <a:pPr lvl="2"/>
            <a:r>
              <a:rPr lang="en-US" dirty="0"/>
              <a:t>Level 03</a:t>
            </a:r>
          </a:p>
          <a:p>
            <a:pPr lvl="3"/>
            <a:r>
              <a:rPr lang="en-US" dirty="0"/>
              <a:t>Level 04</a:t>
            </a:r>
          </a:p>
        </p:txBody>
      </p:sp>
      <p:sp>
        <p:nvSpPr>
          <p:cNvPr id="25" name="Picture Placeholder 3">
            <a:extLst>
              <a:ext uri="{FF2B5EF4-FFF2-40B4-BE49-F238E27FC236}">
                <a16:creationId xmlns:a16="http://schemas.microsoft.com/office/drawing/2014/main" id="{7F7ACD8F-903F-4AA5-CF40-F541838B617A}"/>
              </a:ext>
            </a:extLst>
          </p:cNvPr>
          <p:cNvSpPr>
            <a:spLocks noGrp="1"/>
          </p:cNvSpPr>
          <p:nvPr>
            <p:ph type="pic" sz="quarter" idx="21"/>
          </p:nvPr>
        </p:nvSpPr>
        <p:spPr>
          <a:xfrm>
            <a:off x="428624" y="1446213"/>
            <a:ext cx="5486400" cy="1522607"/>
          </a:xfrm>
        </p:spPr>
        <p:txBody>
          <a:bodyPr anchor="ctr"/>
          <a:lstStyle>
            <a:lvl1pPr marL="0" indent="0" algn="ctr">
              <a:buNone/>
              <a:defRPr sz="1400"/>
            </a:lvl1pPr>
          </a:lstStyle>
          <a:p>
            <a:r>
              <a:rPr lang="fr-FR"/>
              <a:t>Cliquez sur l'icône pour ajouter une image</a:t>
            </a:r>
            <a:endParaRPr lang="en-US" dirty="0"/>
          </a:p>
        </p:txBody>
      </p:sp>
      <p:sp>
        <p:nvSpPr>
          <p:cNvPr id="28" name="Picture Placeholder 3">
            <a:extLst>
              <a:ext uri="{FF2B5EF4-FFF2-40B4-BE49-F238E27FC236}">
                <a16:creationId xmlns:a16="http://schemas.microsoft.com/office/drawing/2014/main" id="{96B97E46-018E-5555-A397-28255F5CD3CF}"/>
              </a:ext>
            </a:extLst>
          </p:cNvPr>
          <p:cNvSpPr>
            <a:spLocks noGrp="1"/>
          </p:cNvSpPr>
          <p:nvPr>
            <p:ph type="pic" sz="quarter" idx="24"/>
          </p:nvPr>
        </p:nvSpPr>
        <p:spPr>
          <a:xfrm>
            <a:off x="6276978" y="1446213"/>
            <a:ext cx="5486400" cy="1522607"/>
          </a:xfrm>
        </p:spPr>
        <p:txBody>
          <a:bodyPr anchor="ctr"/>
          <a:lstStyle>
            <a:lvl1pPr marL="0" indent="0" algn="ctr">
              <a:buNone/>
              <a:defRPr sz="1400"/>
            </a:lvl1pPr>
          </a:lstStyle>
          <a:p>
            <a:r>
              <a:rPr lang="fr-FR"/>
              <a:t>Cliquez sur l'icône pour ajouter une image</a:t>
            </a:r>
            <a:endParaRPr lang="en-US" dirty="0"/>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6" name="Text Placeholder 3">
            <a:extLst>
              <a:ext uri="{FF2B5EF4-FFF2-40B4-BE49-F238E27FC236}">
                <a16:creationId xmlns:a16="http://schemas.microsoft.com/office/drawing/2014/main" id="{0005BD77-4BBE-2F03-AFA8-87F126BB6A24}"/>
              </a:ext>
            </a:extLst>
          </p:cNvPr>
          <p:cNvSpPr>
            <a:spLocks noGrp="1"/>
          </p:cNvSpPr>
          <p:nvPr>
            <p:ph type="body" sz="quarter" idx="26" hasCustomPrompt="1"/>
          </p:nvPr>
        </p:nvSpPr>
        <p:spPr>
          <a:xfrm>
            <a:off x="6276978" y="2968820"/>
            <a:ext cx="5486400" cy="548640"/>
          </a:xfrm>
        </p:spPr>
        <p:txBody>
          <a:bodyPr anchor="ctr"/>
          <a:lstStyle>
            <a:lvl1pPr marL="0" indent="0">
              <a:spcAft>
                <a:spcPts val="0"/>
              </a:spcAft>
              <a:buNone/>
              <a:defRPr sz="1800">
                <a:solidFill>
                  <a:schemeClr val="accent3"/>
                </a:solidFill>
                <a:latin typeface="+mj-lt"/>
              </a:defRPr>
            </a:lvl1pPr>
          </a:lstStyle>
          <a:p>
            <a:pPr lvl="0"/>
            <a:r>
              <a:rPr lang="en-US" dirty="0"/>
              <a:t>Heading</a:t>
            </a:r>
          </a:p>
        </p:txBody>
      </p:sp>
      <p:sp>
        <p:nvSpPr>
          <p:cNvPr id="7" name="Slide Number Placeholder 5">
            <a:extLst>
              <a:ext uri="{FF2B5EF4-FFF2-40B4-BE49-F238E27FC236}">
                <a16:creationId xmlns:a16="http://schemas.microsoft.com/office/drawing/2014/main" id="{DF72C938-C047-38AD-D83C-189C1AC036A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17461230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 picture/conten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428624" y="3517460"/>
            <a:ext cx="3566160" cy="2559490"/>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4" name="Text Placeholder 11">
            <a:extLst>
              <a:ext uri="{FF2B5EF4-FFF2-40B4-BE49-F238E27FC236}">
                <a16:creationId xmlns:a16="http://schemas.microsoft.com/office/drawing/2014/main" id="{C5932779-A5A3-2204-2100-9B029C79E90C}"/>
              </a:ext>
            </a:extLst>
          </p:cNvPr>
          <p:cNvSpPr>
            <a:spLocks noGrp="1"/>
          </p:cNvSpPr>
          <p:nvPr>
            <p:ph type="body" sz="quarter" idx="25" hasCustomPrompt="1"/>
          </p:nvPr>
        </p:nvSpPr>
        <p:spPr>
          <a:xfrm>
            <a:off x="4312920" y="3517460"/>
            <a:ext cx="3566160" cy="2559490"/>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5" name="Text Placeholder 11">
            <a:extLst>
              <a:ext uri="{FF2B5EF4-FFF2-40B4-BE49-F238E27FC236}">
                <a16:creationId xmlns:a16="http://schemas.microsoft.com/office/drawing/2014/main" id="{11F392C6-99EB-D1AC-BECC-4494D2B1CBFF}"/>
              </a:ext>
            </a:extLst>
          </p:cNvPr>
          <p:cNvSpPr>
            <a:spLocks noGrp="1"/>
          </p:cNvSpPr>
          <p:nvPr>
            <p:ph type="body" sz="quarter" idx="26" hasCustomPrompt="1"/>
          </p:nvPr>
        </p:nvSpPr>
        <p:spPr>
          <a:xfrm>
            <a:off x="8197215" y="3517460"/>
            <a:ext cx="3566160" cy="2559490"/>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25" name="Picture Placeholder 3">
            <a:extLst>
              <a:ext uri="{FF2B5EF4-FFF2-40B4-BE49-F238E27FC236}">
                <a16:creationId xmlns:a16="http://schemas.microsoft.com/office/drawing/2014/main" id="{7F7ACD8F-903F-4AA5-CF40-F541838B617A}"/>
              </a:ext>
            </a:extLst>
          </p:cNvPr>
          <p:cNvSpPr>
            <a:spLocks noGrp="1"/>
          </p:cNvSpPr>
          <p:nvPr>
            <p:ph type="pic" sz="quarter" idx="21"/>
          </p:nvPr>
        </p:nvSpPr>
        <p:spPr>
          <a:xfrm>
            <a:off x="428624" y="1446213"/>
            <a:ext cx="3566160" cy="1522607"/>
          </a:xfrm>
        </p:spPr>
        <p:txBody>
          <a:bodyPr anchor="ctr"/>
          <a:lstStyle>
            <a:lvl1pPr marL="0" indent="0" algn="ctr">
              <a:buNone/>
              <a:defRPr sz="1400"/>
            </a:lvl1pPr>
          </a:lstStyle>
          <a:p>
            <a:r>
              <a:rPr lang="fr-FR"/>
              <a:t>Cliquez sur l'icône pour ajouter une image</a:t>
            </a:r>
            <a:endParaRPr lang="en-US" dirty="0"/>
          </a:p>
        </p:txBody>
      </p:sp>
      <p:sp>
        <p:nvSpPr>
          <p:cNvPr id="27" name="Picture Placeholder 3">
            <a:extLst>
              <a:ext uri="{FF2B5EF4-FFF2-40B4-BE49-F238E27FC236}">
                <a16:creationId xmlns:a16="http://schemas.microsoft.com/office/drawing/2014/main" id="{FC83B583-51BF-F117-8EAB-16719367BBB6}"/>
              </a:ext>
            </a:extLst>
          </p:cNvPr>
          <p:cNvSpPr>
            <a:spLocks noGrp="1"/>
          </p:cNvSpPr>
          <p:nvPr>
            <p:ph type="pic" sz="quarter" idx="23"/>
          </p:nvPr>
        </p:nvSpPr>
        <p:spPr>
          <a:xfrm>
            <a:off x="8197215" y="1446213"/>
            <a:ext cx="3566160" cy="1522607"/>
          </a:xfrm>
        </p:spPr>
        <p:txBody>
          <a:bodyPr anchor="ctr"/>
          <a:lstStyle>
            <a:lvl1pPr marL="0" indent="0" algn="ctr">
              <a:buNone/>
              <a:defRPr sz="1400"/>
            </a:lvl1pPr>
          </a:lstStyle>
          <a:p>
            <a:r>
              <a:rPr lang="fr-FR"/>
              <a:t>Cliquez sur l'icône pour ajouter une image</a:t>
            </a:r>
            <a:endParaRPr lang="en-US" dirty="0"/>
          </a:p>
        </p:txBody>
      </p:sp>
      <p:sp>
        <p:nvSpPr>
          <p:cNvPr id="28" name="Picture Placeholder 3">
            <a:extLst>
              <a:ext uri="{FF2B5EF4-FFF2-40B4-BE49-F238E27FC236}">
                <a16:creationId xmlns:a16="http://schemas.microsoft.com/office/drawing/2014/main" id="{96B97E46-018E-5555-A397-28255F5CD3CF}"/>
              </a:ext>
            </a:extLst>
          </p:cNvPr>
          <p:cNvSpPr>
            <a:spLocks noGrp="1"/>
          </p:cNvSpPr>
          <p:nvPr>
            <p:ph type="pic" sz="quarter" idx="24"/>
          </p:nvPr>
        </p:nvSpPr>
        <p:spPr>
          <a:xfrm>
            <a:off x="4312920" y="1446213"/>
            <a:ext cx="3566160" cy="1522607"/>
          </a:xfrm>
        </p:spPr>
        <p:txBody>
          <a:bodyPr anchor="ctr"/>
          <a:lstStyle>
            <a:lvl1pPr marL="0" indent="0" algn="ctr">
              <a:buNone/>
              <a:defRPr sz="1400"/>
            </a:lvl1pPr>
          </a:lstStyle>
          <a:p>
            <a:r>
              <a:rPr lang="fr-FR"/>
              <a:t>Cliquez sur l'icône pour ajouter une image</a:t>
            </a:r>
            <a:endParaRPr lang="en-US" dirty="0"/>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6" name="Text Placeholder 3">
            <a:extLst>
              <a:ext uri="{FF2B5EF4-FFF2-40B4-BE49-F238E27FC236}">
                <a16:creationId xmlns:a16="http://schemas.microsoft.com/office/drawing/2014/main" id="{2C979499-D739-73B9-FE75-660BB28AD740}"/>
              </a:ext>
            </a:extLst>
          </p:cNvPr>
          <p:cNvSpPr>
            <a:spLocks noGrp="1"/>
          </p:cNvSpPr>
          <p:nvPr>
            <p:ph type="body" sz="quarter" idx="22" hasCustomPrompt="1"/>
          </p:nvPr>
        </p:nvSpPr>
        <p:spPr>
          <a:xfrm>
            <a:off x="428624" y="2968820"/>
            <a:ext cx="3566160" cy="548640"/>
          </a:xfrm>
        </p:spPr>
        <p:txBody>
          <a:bodyPr anchor="ctr"/>
          <a:lstStyle>
            <a:lvl1pPr marL="0" indent="0">
              <a:spcAft>
                <a:spcPts val="0"/>
              </a:spcAft>
              <a:buNone/>
              <a:defRPr sz="1600">
                <a:solidFill>
                  <a:schemeClr val="accent1"/>
                </a:solidFill>
                <a:latin typeface="+mj-lt"/>
              </a:defRPr>
            </a:lvl1pPr>
          </a:lstStyle>
          <a:p>
            <a:pPr lvl="0"/>
            <a:r>
              <a:rPr lang="en-US" dirty="0"/>
              <a:t>Heading</a:t>
            </a:r>
          </a:p>
        </p:txBody>
      </p:sp>
      <p:sp>
        <p:nvSpPr>
          <p:cNvPr id="7" name="Text Placeholder 3">
            <a:extLst>
              <a:ext uri="{FF2B5EF4-FFF2-40B4-BE49-F238E27FC236}">
                <a16:creationId xmlns:a16="http://schemas.microsoft.com/office/drawing/2014/main" id="{30756F07-9227-C871-FCFC-7AA0F5D4A4FB}"/>
              </a:ext>
            </a:extLst>
          </p:cNvPr>
          <p:cNvSpPr>
            <a:spLocks noGrp="1"/>
          </p:cNvSpPr>
          <p:nvPr>
            <p:ph type="body" sz="quarter" idx="27" hasCustomPrompt="1"/>
          </p:nvPr>
        </p:nvSpPr>
        <p:spPr>
          <a:xfrm>
            <a:off x="4312920" y="2968820"/>
            <a:ext cx="3566160" cy="548640"/>
          </a:xfrm>
        </p:spPr>
        <p:txBody>
          <a:bodyPr anchor="ctr"/>
          <a:lstStyle>
            <a:lvl1pPr marL="0" indent="0">
              <a:spcAft>
                <a:spcPts val="0"/>
              </a:spcAft>
              <a:buNone/>
              <a:defRPr sz="1600">
                <a:solidFill>
                  <a:schemeClr val="accent3"/>
                </a:solidFill>
                <a:latin typeface="+mj-lt"/>
              </a:defRPr>
            </a:lvl1pPr>
          </a:lstStyle>
          <a:p>
            <a:pPr lvl="0"/>
            <a:r>
              <a:rPr lang="en-US" dirty="0"/>
              <a:t>Heading</a:t>
            </a:r>
          </a:p>
        </p:txBody>
      </p:sp>
      <p:sp>
        <p:nvSpPr>
          <p:cNvPr id="9" name="Text Placeholder 3">
            <a:extLst>
              <a:ext uri="{FF2B5EF4-FFF2-40B4-BE49-F238E27FC236}">
                <a16:creationId xmlns:a16="http://schemas.microsoft.com/office/drawing/2014/main" id="{2B6D4682-833F-2E78-0271-A3BC65DC1283}"/>
              </a:ext>
            </a:extLst>
          </p:cNvPr>
          <p:cNvSpPr>
            <a:spLocks noGrp="1"/>
          </p:cNvSpPr>
          <p:nvPr>
            <p:ph type="body" sz="quarter" idx="28" hasCustomPrompt="1"/>
          </p:nvPr>
        </p:nvSpPr>
        <p:spPr>
          <a:xfrm>
            <a:off x="8197215" y="2968820"/>
            <a:ext cx="3566160" cy="548640"/>
          </a:xfrm>
        </p:spPr>
        <p:txBody>
          <a:bodyPr anchor="ctr"/>
          <a:lstStyle>
            <a:lvl1pPr marL="0" indent="0">
              <a:spcAft>
                <a:spcPts val="0"/>
              </a:spcAft>
              <a:buNone/>
              <a:defRPr sz="1600">
                <a:solidFill>
                  <a:schemeClr val="accent5"/>
                </a:solidFill>
                <a:latin typeface="+mj-lt"/>
              </a:defRPr>
            </a:lvl1pPr>
          </a:lstStyle>
          <a:p>
            <a:pPr lvl="0"/>
            <a:r>
              <a:rPr lang="en-US" dirty="0"/>
              <a:t>Heading</a:t>
            </a:r>
          </a:p>
        </p:txBody>
      </p:sp>
      <p:sp>
        <p:nvSpPr>
          <p:cNvPr id="10" name="Slide Number Placeholder 5">
            <a:extLst>
              <a:ext uri="{FF2B5EF4-FFF2-40B4-BE49-F238E27FC236}">
                <a16:creationId xmlns:a16="http://schemas.microsoft.com/office/drawing/2014/main" id="{08CA3288-0FCF-ED06-AD6E-E7CB3C8DC965}"/>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41922170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 picture/conten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428624" y="3517460"/>
            <a:ext cx="2697480" cy="2559490"/>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4" name="Text Placeholder 11">
            <a:extLst>
              <a:ext uri="{FF2B5EF4-FFF2-40B4-BE49-F238E27FC236}">
                <a16:creationId xmlns:a16="http://schemas.microsoft.com/office/drawing/2014/main" id="{C5932779-A5A3-2204-2100-9B029C79E90C}"/>
              </a:ext>
            </a:extLst>
          </p:cNvPr>
          <p:cNvSpPr>
            <a:spLocks noGrp="1"/>
          </p:cNvSpPr>
          <p:nvPr>
            <p:ph type="body" sz="quarter" idx="25" hasCustomPrompt="1"/>
          </p:nvPr>
        </p:nvSpPr>
        <p:spPr>
          <a:xfrm>
            <a:off x="3311573" y="3517460"/>
            <a:ext cx="2697480" cy="2559490"/>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5" name="Text Placeholder 11">
            <a:extLst>
              <a:ext uri="{FF2B5EF4-FFF2-40B4-BE49-F238E27FC236}">
                <a16:creationId xmlns:a16="http://schemas.microsoft.com/office/drawing/2014/main" id="{11F392C6-99EB-D1AC-BECC-4494D2B1CBFF}"/>
              </a:ext>
            </a:extLst>
          </p:cNvPr>
          <p:cNvSpPr>
            <a:spLocks noGrp="1"/>
          </p:cNvSpPr>
          <p:nvPr>
            <p:ph type="body" sz="quarter" idx="26" hasCustomPrompt="1"/>
          </p:nvPr>
        </p:nvSpPr>
        <p:spPr>
          <a:xfrm>
            <a:off x="6194522" y="3517460"/>
            <a:ext cx="2697480" cy="2559490"/>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9" name="Text Placeholder 11">
            <a:extLst>
              <a:ext uri="{FF2B5EF4-FFF2-40B4-BE49-F238E27FC236}">
                <a16:creationId xmlns:a16="http://schemas.microsoft.com/office/drawing/2014/main" id="{0FB8ABDB-A570-09B0-47F8-17E0EAF3EA3E}"/>
              </a:ext>
            </a:extLst>
          </p:cNvPr>
          <p:cNvSpPr>
            <a:spLocks noGrp="1"/>
          </p:cNvSpPr>
          <p:nvPr>
            <p:ph type="body" sz="quarter" idx="27" hasCustomPrompt="1"/>
          </p:nvPr>
        </p:nvSpPr>
        <p:spPr>
          <a:xfrm>
            <a:off x="9077470" y="3517460"/>
            <a:ext cx="2697480" cy="2559490"/>
          </a:xfrm>
        </p:spPr>
        <p:txBody>
          <a:bodyPr lIns="0" tIns="73152" rIns="91440" bIns="45720"/>
          <a:lstStyle>
            <a:lvl1pPr>
              <a:defRPr sz="1400"/>
            </a:lvl1pPr>
            <a:lvl2pPr>
              <a:defRPr sz="1400"/>
            </a:lvl2pPr>
            <a:lvl3pPr>
              <a:defRPr sz="1400"/>
            </a:lvl3pPr>
            <a:lvl4pPr>
              <a:defRPr sz="1400"/>
            </a:lvl4pPr>
          </a:lstStyle>
          <a:p>
            <a:pPr lvl="0"/>
            <a:r>
              <a:rPr lang="en-US" dirty="0"/>
              <a:t>Level 01</a:t>
            </a:r>
          </a:p>
          <a:p>
            <a:pPr lvl="1"/>
            <a:r>
              <a:rPr lang="en-US" dirty="0"/>
              <a:t>Level 02</a:t>
            </a:r>
          </a:p>
          <a:p>
            <a:pPr lvl="2"/>
            <a:r>
              <a:rPr lang="en-US" dirty="0"/>
              <a:t>Level 03</a:t>
            </a:r>
          </a:p>
          <a:p>
            <a:pPr lvl="3"/>
            <a:r>
              <a:rPr lang="en-US" dirty="0"/>
              <a:t>Level 04</a:t>
            </a:r>
          </a:p>
        </p:txBody>
      </p:sp>
      <p:sp>
        <p:nvSpPr>
          <p:cNvPr id="25" name="Picture Placeholder 3">
            <a:extLst>
              <a:ext uri="{FF2B5EF4-FFF2-40B4-BE49-F238E27FC236}">
                <a16:creationId xmlns:a16="http://schemas.microsoft.com/office/drawing/2014/main" id="{7F7ACD8F-903F-4AA5-CF40-F541838B617A}"/>
              </a:ext>
            </a:extLst>
          </p:cNvPr>
          <p:cNvSpPr>
            <a:spLocks noGrp="1"/>
          </p:cNvSpPr>
          <p:nvPr>
            <p:ph type="pic" sz="quarter" idx="21"/>
          </p:nvPr>
        </p:nvSpPr>
        <p:spPr>
          <a:xfrm>
            <a:off x="428624" y="1446213"/>
            <a:ext cx="2697480" cy="1522607"/>
          </a:xfrm>
        </p:spPr>
        <p:txBody>
          <a:bodyPr anchor="ctr"/>
          <a:lstStyle>
            <a:lvl1pPr marL="0" indent="0" algn="ctr">
              <a:buNone/>
              <a:defRPr sz="1400"/>
            </a:lvl1pPr>
          </a:lstStyle>
          <a:p>
            <a:r>
              <a:rPr lang="fr-FR"/>
              <a:t>Cliquez sur l'icône pour ajouter une image</a:t>
            </a:r>
            <a:endParaRPr lang="en-US" dirty="0"/>
          </a:p>
        </p:txBody>
      </p:sp>
      <p:sp>
        <p:nvSpPr>
          <p:cNvPr id="26" name="Picture Placeholder 3">
            <a:extLst>
              <a:ext uri="{FF2B5EF4-FFF2-40B4-BE49-F238E27FC236}">
                <a16:creationId xmlns:a16="http://schemas.microsoft.com/office/drawing/2014/main" id="{A45CB8E2-394E-796C-52EE-17D17DF169E6}"/>
              </a:ext>
            </a:extLst>
          </p:cNvPr>
          <p:cNvSpPr>
            <a:spLocks noGrp="1"/>
          </p:cNvSpPr>
          <p:nvPr>
            <p:ph type="pic" sz="quarter" idx="22"/>
          </p:nvPr>
        </p:nvSpPr>
        <p:spPr>
          <a:xfrm>
            <a:off x="9077470" y="1446213"/>
            <a:ext cx="2697480" cy="1522607"/>
          </a:xfrm>
        </p:spPr>
        <p:txBody>
          <a:bodyPr anchor="ctr"/>
          <a:lstStyle>
            <a:lvl1pPr marL="0" indent="0" algn="ctr">
              <a:buNone/>
              <a:defRPr sz="1400"/>
            </a:lvl1pPr>
          </a:lstStyle>
          <a:p>
            <a:r>
              <a:rPr lang="fr-FR"/>
              <a:t>Cliquez sur l'icône pour ajouter une image</a:t>
            </a:r>
            <a:endParaRPr lang="en-US" dirty="0"/>
          </a:p>
        </p:txBody>
      </p:sp>
      <p:sp>
        <p:nvSpPr>
          <p:cNvPr id="27" name="Picture Placeholder 3">
            <a:extLst>
              <a:ext uri="{FF2B5EF4-FFF2-40B4-BE49-F238E27FC236}">
                <a16:creationId xmlns:a16="http://schemas.microsoft.com/office/drawing/2014/main" id="{FC83B583-51BF-F117-8EAB-16719367BBB6}"/>
              </a:ext>
            </a:extLst>
          </p:cNvPr>
          <p:cNvSpPr>
            <a:spLocks noGrp="1"/>
          </p:cNvSpPr>
          <p:nvPr>
            <p:ph type="pic" sz="quarter" idx="23"/>
          </p:nvPr>
        </p:nvSpPr>
        <p:spPr>
          <a:xfrm>
            <a:off x="6194522" y="1446213"/>
            <a:ext cx="2697480" cy="1522607"/>
          </a:xfrm>
        </p:spPr>
        <p:txBody>
          <a:bodyPr anchor="ctr"/>
          <a:lstStyle>
            <a:lvl1pPr marL="0" indent="0" algn="ctr">
              <a:buNone/>
              <a:defRPr sz="1400"/>
            </a:lvl1pPr>
          </a:lstStyle>
          <a:p>
            <a:r>
              <a:rPr lang="fr-FR"/>
              <a:t>Cliquez sur l'icône pour ajouter une image</a:t>
            </a:r>
            <a:endParaRPr lang="en-US" dirty="0"/>
          </a:p>
        </p:txBody>
      </p:sp>
      <p:sp>
        <p:nvSpPr>
          <p:cNvPr id="28" name="Picture Placeholder 3">
            <a:extLst>
              <a:ext uri="{FF2B5EF4-FFF2-40B4-BE49-F238E27FC236}">
                <a16:creationId xmlns:a16="http://schemas.microsoft.com/office/drawing/2014/main" id="{96B97E46-018E-5555-A397-28255F5CD3CF}"/>
              </a:ext>
            </a:extLst>
          </p:cNvPr>
          <p:cNvSpPr>
            <a:spLocks noGrp="1"/>
          </p:cNvSpPr>
          <p:nvPr>
            <p:ph type="pic" sz="quarter" idx="24"/>
          </p:nvPr>
        </p:nvSpPr>
        <p:spPr>
          <a:xfrm>
            <a:off x="3311573" y="1446213"/>
            <a:ext cx="2697480" cy="1522607"/>
          </a:xfrm>
        </p:spPr>
        <p:txBody>
          <a:bodyPr anchor="ctr"/>
          <a:lstStyle>
            <a:lvl1pPr marL="0" indent="0" algn="ctr">
              <a:buNone/>
              <a:defRPr sz="1400"/>
            </a:lvl1pPr>
          </a:lstStyle>
          <a:p>
            <a:r>
              <a:rPr lang="fr-FR"/>
              <a:t>Cliquez sur l'icône pour ajouter une image</a:t>
            </a:r>
            <a:endParaRPr lang="en-US" dirty="0"/>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6" name="Text Placeholder 3">
            <a:extLst>
              <a:ext uri="{FF2B5EF4-FFF2-40B4-BE49-F238E27FC236}">
                <a16:creationId xmlns:a16="http://schemas.microsoft.com/office/drawing/2014/main" id="{58EA87E5-B00B-294C-9BEB-D8AB1DA7D633}"/>
              </a:ext>
            </a:extLst>
          </p:cNvPr>
          <p:cNvSpPr>
            <a:spLocks noGrp="1"/>
          </p:cNvSpPr>
          <p:nvPr>
            <p:ph type="body" sz="quarter" idx="28" hasCustomPrompt="1"/>
          </p:nvPr>
        </p:nvSpPr>
        <p:spPr>
          <a:xfrm>
            <a:off x="428624" y="2968820"/>
            <a:ext cx="2697480" cy="548640"/>
          </a:xfrm>
        </p:spPr>
        <p:txBody>
          <a:bodyPr anchor="ctr"/>
          <a:lstStyle>
            <a:lvl1pPr marL="0" indent="0">
              <a:spcAft>
                <a:spcPts val="0"/>
              </a:spcAft>
              <a:buNone/>
              <a:defRPr sz="1600">
                <a:solidFill>
                  <a:schemeClr val="accent1"/>
                </a:solidFill>
                <a:latin typeface="+mj-lt"/>
              </a:defRPr>
            </a:lvl1pPr>
          </a:lstStyle>
          <a:p>
            <a:pPr lvl="0"/>
            <a:r>
              <a:rPr lang="en-US" dirty="0"/>
              <a:t>Heading</a:t>
            </a:r>
          </a:p>
        </p:txBody>
      </p:sp>
      <p:sp>
        <p:nvSpPr>
          <p:cNvPr id="7" name="Text Placeholder 3">
            <a:extLst>
              <a:ext uri="{FF2B5EF4-FFF2-40B4-BE49-F238E27FC236}">
                <a16:creationId xmlns:a16="http://schemas.microsoft.com/office/drawing/2014/main" id="{2CC21B11-4BB9-E7F7-2D10-7A711FE51A2C}"/>
              </a:ext>
            </a:extLst>
          </p:cNvPr>
          <p:cNvSpPr>
            <a:spLocks noGrp="1"/>
          </p:cNvSpPr>
          <p:nvPr>
            <p:ph type="body" sz="quarter" idx="29" hasCustomPrompt="1"/>
          </p:nvPr>
        </p:nvSpPr>
        <p:spPr>
          <a:xfrm>
            <a:off x="3311573" y="2968820"/>
            <a:ext cx="2697480" cy="548640"/>
          </a:xfrm>
        </p:spPr>
        <p:txBody>
          <a:bodyPr anchor="ctr"/>
          <a:lstStyle>
            <a:lvl1pPr marL="0" indent="0">
              <a:spcAft>
                <a:spcPts val="0"/>
              </a:spcAft>
              <a:buNone/>
              <a:defRPr sz="1600">
                <a:solidFill>
                  <a:schemeClr val="accent3"/>
                </a:solidFill>
                <a:latin typeface="+mj-lt"/>
              </a:defRPr>
            </a:lvl1pPr>
          </a:lstStyle>
          <a:p>
            <a:pPr lvl="0"/>
            <a:r>
              <a:rPr lang="en-US" dirty="0"/>
              <a:t>Heading</a:t>
            </a:r>
          </a:p>
        </p:txBody>
      </p:sp>
      <p:sp>
        <p:nvSpPr>
          <p:cNvPr id="11" name="Text Placeholder 3">
            <a:extLst>
              <a:ext uri="{FF2B5EF4-FFF2-40B4-BE49-F238E27FC236}">
                <a16:creationId xmlns:a16="http://schemas.microsoft.com/office/drawing/2014/main" id="{60624600-098D-4116-2BA4-B77914ACDD08}"/>
              </a:ext>
            </a:extLst>
          </p:cNvPr>
          <p:cNvSpPr>
            <a:spLocks noGrp="1"/>
          </p:cNvSpPr>
          <p:nvPr>
            <p:ph type="body" sz="quarter" idx="30" hasCustomPrompt="1"/>
          </p:nvPr>
        </p:nvSpPr>
        <p:spPr>
          <a:xfrm>
            <a:off x="6194522" y="2968820"/>
            <a:ext cx="2697480" cy="548640"/>
          </a:xfrm>
        </p:spPr>
        <p:txBody>
          <a:bodyPr anchor="ctr"/>
          <a:lstStyle>
            <a:lvl1pPr marL="0" indent="0">
              <a:spcAft>
                <a:spcPts val="0"/>
              </a:spcAft>
              <a:buNone/>
              <a:defRPr sz="1600">
                <a:solidFill>
                  <a:schemeClr val="accent5"/>
                </a:solidFill>
                <a:latin typeface="+mj-lt"/>
              </a:defRPr>
            </a:lvl1pPr>
          </a:lstStyle>
          <a:p>
            <a:pPr lvl="0"/>
            <a:r>
              <a:rPr lang="en-US" dirty="0"/>
              <a:t>Heading</a:t>
            </a:r>
          </a:p>
        </p:txBody>
      </p:sp>
      <p:sp>
        <p:nvSpPr>
          <p:cNvPr id="13" name="Text Placeholder 3">
            <a:extLst>
              <a:ext uri="{FF2B5EF4-FFF2-40B4-BE49-F238E27FC236}">
                <a16:creationId xmlns:a16="http://schemas.microsoft.com/office/drawing/2014/main" id="{FBA7EB72-6B8C-7C86-47F1-FB927F697C15}"/>
              </a:ext>
            </a:extLst>
          </p:cNvPr>
          <p:cNvSpPr>
            <a:spLocks noGrp="1"/>
          </p:cNvSpPr>
          <p:nvPr>
            <p:ph type="body" sz="quarter" idx="31" hasCustomPrompt="1"/>
          </p:nvPr>
        </p:nvSpPr>
        <p:spPr>
          <a:xfrm>
            <a:off x="9077470" y="2968820"/>
            <a:ext cx="2697480" cy="548640"/>
          </a:xfrm>
        </p:spPr>
        <p:txBody>
          <a:bodyPr anchor="ctr"/>
          <a:lstStyle>
            <a:lvl1pPr marL="0" indent="0">
              <a:spcAft>
                <a:spcPts val="0"/>
              </a:spcAft>
              <a:buNone/>
              <a:defRPr sz="1600">
                <a:solidFill>
                  <a:schemeClr val="accent6"/>
                </a:solidFill>
                <a:latin typeface="+mj-lt"/>
              </a:defRPr>
            </a:lvl1pPr>
          </a:lstStyle>
          <a:p>
            <a:pPr lvl="0"/>
            <a:r>
              <a:rPr lang="en-US" dirty="0"/>
              <a:t>Heading</a:t>
            </a:r>
          </a:p>
        </p:txBody>
      </p:sp>
      <p:sp>
        <p:nvSpPr>
          <p:cNvPr id="10" name="Slide Number Placeholder 5">
            <a:extLst>
              <a:ext uri="{FF2B5EF4-FFF2-40B4-BE49-F238E27FC236}">
                <a16:creationId xmlns:a16="http://schemas.microsoft.com/office/drawing/2014/main" id="{D8D0839C-757C-586E-BFC4-95B70BCF5722}"/>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39188710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box conten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3126104" y="1446213"/>
            <a:ext cx="8640446" cy="4630737"/>
          </a:xfrm>
        </p:spPr>
        <p:txBody>
          <a:bodyPr lIns="137160" tIns="91440" rIns="91440" bIns="45720"/>
          <a:lstStyle>
            <a:lvl1pPr>
              <a:defRPr sz="1600"/>
            </a:lvl1pPr>
            <a:lvl2pPr>
              <a:defRPr sz="1600"/>
            </a:lvl2pPr>
            <a:lvl3pPr>
              <a:defRPr sz="1600"/>
            </a:lvl3pPr>
            <a:lvl4pPr>
              <a:defRPr sz="1600"/>
            </a:lvl4pPr>
          </a:lstStyle>
          <a:p>
            <a:pPr lvl="0"/>
            <a:r>
              <a:rPr lang="en-US" dirty="0"/>
              <a:t>Level 01</a:t>
            </a:r>
          </a:p>
          <a:p>
            <a:pPr lvl="1"/>
            <a:r>
              <a:rPr lang="en-US" dirty="0"/>
              <a:t>Level 02</a:t>
            </a:r>
          </a:p>
          <a:p>
            <a:pPr lvl="2"/>
            <a:r>
              <a:rPr lang="en-US" dirty="0"/>
              <a:t>Level 03</a:t>
            </a:r>
          </a:p>
          <a:p>
            <a:pPr lvl="3"/>
            <a:r>
              <a:rPr lang="en-US" dirty="0"/>
              <a:t>Level 04</a:t>
            </a: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10" name="Text Placeholder 11">
            <a:extLst>
              <a:ext uri="{FF2B5EF4-FFF2-40B4-BE49-F238E27FC236}">
                <a16:creationId xmlns:a16="http://schemas.microsoft.com/office/drawing/2014/main" id="{E75B62F6-55F7-EC3C-2ED6-BBCF8B1F3040}"/>
              </a:ext>
            </a:extLst>
          </p:cNvPr>
          <p:cNvSpPr>
            <a:spLocks noGrp="1"/>
          </p:cNvSpPr>
          <p:nvPr>
            <p:ph type="body" sz="quarter" idx="14" hasCustomPrompt="1"/>
          </p:nvPr>
        </p:nvSpPr>
        <p:spPr>
          <a:xfrm>
            <a:off x="428624" y="1446213"/>
            <a:ext cx="2697480" cy="4630737"/>
          </a:xfrm>
          <a:solidFill>
            <a:schemeClr val="accent1"/>
          </a:solidFill>
        </p:spPr>
        <p:txBody>
          <a:bodyPr lIns="91440" tIns="91440" rIns="91440" bIns="45720" anchor="t">
            <a:noAutofit/>
          </a:bodyPr>
          <a:lstStyle>
            <a:lvl1pPr marL="0" indent="0" algn="l">
              <a:buNone/>
              <a:defRPr>
                <a:solidFill>
                  <a:schemeClr val="bg1"/>
                </a:solidFill>
                <a:latin typeface="+mj-lt"/>
              </a:defRPr>
            </a:lvl1pPr>
          </a:lstStyle>
          <a:p>
            <a:pPr lvl="0"/>
            <a:r>
              <a:rPr lang="en-US" dirty="0"/>
              <a:t>Heading</a:t>
            </a:r>
          </a:p>
        </p:txBody>
      </p:sp>
      <p:sp>
        <p:nvSpPr>
          <p:cNvPr id="4" name="Slide Number Placeholder 5">
            <a:extLst>
              <a:ext uri="{FF2B5EF4-FFF2-40B4-BE49-F238E27FC236}">
                <a16:creationId xmlns:a16="http://schemas.microsoft.com/office/drawing/2014/main" id="{A1B59311-C109-90D5-373E-703450BE4378}"/>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1832050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conten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3126104" y="1446213"/>
            <a:ext cx="8640446" cy="4630737"/>
          </a:xfrm>
        </p:spPr>
        <p:txBody>
          <a:bodyPr lIns="137160" tIns="91440" rIns="91440" bIns="45720"/>
          <a:lstStyle>
            <a:lvl1pPr>
              <a:defRPr sz="1600"/>
            </a:lvl1pPr>
            <a:lvl2pPr>
              <a:defRPr sz="1600"/>
            </a:lvl2pPr>
            <a:lvl3pPr>
              <a:defRPr sz="1600"/>
            </a:lvl3pPr>
            <a:lvl4pPr>
              <a:defRPr sz="1600"/>
            </a:lvl4pPr>
          </a:lstStyle>
          <a:p>
            <a:pPr lvl="0"/>
            <a:r>
              <a:rPr lang="en-US" dirty="0"/>
              <a:t>Level 01</a:t>
            </a:r>
          </a:p>
          <a:p>
            <a:pPr lvl="1"/>
            <a:r>
              <a:rPr lang="en-US" dirty="0"/>
              <a:t>Level 02</a:t>
            </a:r>
          </a:p>
          <a:p>
            <a:pPr lvl="2"/>
            <a:r>
              <a:rPr lang="en-US" dirty="0"/>
              <a:t>Level 03</a:t>
            </a:r>
          </a:p>
          <a:p>
            <a:pPr lvl="3"/>
            <a:r>
              <a:rPr lang="en-US" dirty="0"/>
              <a:t>Level 04</a:t>
            </a: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4" name="Picture Placeholder 3">
            <a:extLst>
              <a:ext uri="{FF2B5EF4-FFF2-40B4-BE49-F238E27FC236}">
                <a16:creationId xmlns:a16="http://schemas.microsoft.com/office/drawing/2014/main" id="{78F88F08-9355-72DC-FA2D-5379EE038153}"/>
              </a:ext>
            </a:extLst>
          </p:cNvPr>
          <p:cNvSpPr>
            <a:spLocks noGrp="1"/>
          </p:cNvSpPr>
          <p:nvPr>
            <p:ph type="pic" sz="quarter" idx="21"/>
          </p:nvPr>
        </p:nvSpPr>
        <p:spPr>
          <a:xfrm>
            <a:off x="428624" y="1446213"/>
            <a:ext cx="2697480" cy="4630737"/>
          </a:xfrm>
        </p:spPr>
        <p:txBody>
          <a:bodyPr anchor="ctr"/>
          <a:lstStyle>
            <a:lvl1pPr marL="0" indent="0" algn="ctr">
              <a:buNone/>
              <a:defRPr sz="1600"/>
            </a:lvl1pPr>
          </a:lstStyle>
          <a:p>
            <a:r>
              <a:rPr lang="fr-FR"/>
              <a:t>Cliquez sur l'icône pour ajouter une image</a:t>
            </a:r>
            <a:endParaRPr lang="en-US" dirty="0"/>
          </a:p>
        </p:txBody>
      </p:sp>
      <p:sp>
        <p:nvSpPr>
          <p:cNvPr id="5" name="Slide Number Placeholder 5">
            <a:extLst>
              <a:ext uri="{FF2B5EF4-FFF2-40B4-BE49-F238E27FC236}">
                <a16:creationId xmlns:a16="http://schemas.microsoft.com/office/drawing/2014/main" id="{2816F5F7-DC15-93E3-03C3-BC68295C29D3}"/>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3082984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icons conten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1801504" y="1469073"/>
            <a:ext cx="9965046" cy="141732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cxnSp>
        <p:nvCxnSpPr>
          <p:cNvPr id="4" name="Straight Connector 3">
            <a:extLst>
              <a:ext uri="{FF2B5EF4-FFF2-40B4-BE49-F238E27FC236}">
                <a16:creationId xmlns:a16="http://schemas.microsoft.com/office/drawing/2014/main" id="{B7476357-305F-5973-5369-7AC81D8D5961}"/>
              </a:ext>
            </a:extLst>
          </p:cNvPr>
          <p:cNvCxnSpPr>
            <a:cxnSpLocks/>
          </p:cNvCxnSpPr>
          <p:nvPr userDrawn="1"/>
        </p:nvCxnSpPr>
        <p:spPr>
          <a:xfrm>
            <a:off x="1799590" y="2975372"/>
            <a:ext cx="9966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D72055C-7159-2B40-7017-C8F627D20E68}"/>
              </a:ext>
            </a:extLst>
          </p:cNvPr>
          <p:cNvCxnSpPr>
            <a:cxnSpLocks/>
          </p:cNvCxnSpPr>
          <p:nvPr userDrawn="1"/>
        </p:nvCxnSpPr>
        <p:spPr>
          <a:xfrm>
            <a:off x="1799590" y="4570651"/>
            <a:ext cx="9966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7B65EF11-27C6-3489-DD6F-30BE392A095F}"/>
              </a:ext>
            </a:extLst>
          </p:cNvPr>
          <p:cNvSpPr>
            <a:spLocks noGrp="1" noChangeAspect="1"/>
          </p:cNvSpPr>
          <p:nvPr>
            <p:ph type="pic" sz="quarter" idx="20" hasCustomPrompt="1"/>
          </p:nvPr>
        </p:nvSpPr>
        <p:spPr>
          <a:xfrm>
            <a:off x="425450" y="1583373"/>
            <a:ext cx="1188720" cy="1188720"/>
          </a:xfrm>
          <a:prstGeom prst="rect">
            <a:avLst/>
          </a:prstGeom>
        </p:spPr>
        <p:txBody>
          <a:bodyPr anchor="ctr"/>
          <a:lstStyle>
            <a:lvl1pPr marL="0" indent="0" algn="ctr">
              <a:buNone/>
              <a:defRPr sz="1200"/>
            </a:lvl1pPr>
          </a:lstStyle>
          <a:p>
            <a:r>
              <a:rPr lang="en-US" dirty="0"/>
              <a:t>Click here to add icon</a:t>
            </a:r>
          </a:p>
        </p:txBody>
      </p:sp>
      <p:sp>
        <p:nvSpPr>
          <p:cNvPr id="14" name="Picture Placeholder 9">
            <a:extLst>
              <a:ext uri="{FF2B5EF4-FFF2-40B4-BE49-F238E27FC236}">
                <a16:creationId xmlns:a16="http://schemas.microsoft.com/office/drawing/2014/main" id="{34FDC33C-83ED-0DED-F0E9-23BB9B01EA18}"/>
              </a:ext>
            </a:extLst>
          </p:cNvPr>
          <p:cNvSpPr>
            <a:spLocks noGrp="1" noChangeAspect="1"/>
          </p:cNvSpPr>
          <p:nvPr>
            <p:ph type="pic" sz="quarter" idx="21" hasCustomPrompt="1"/>
          </p:nvPr>
        </p:nvSpPr>
        <p:spPr>
          <a:xfrm>
            <a:off x="425450" y="3178652"/>
            <a:ext cx="1188720" cy="1188720"/>
          </a:xfrm>
          <a:prstGeom prst="rect">
            <a:avLst/>
          </a:prstGeom>
        </p:spPr>
        <p:txBody>
          <a:bodyPr anchor="ctr"/>
          <a:lstStyle>
            <a:lvl1pPr marL="0" indent="0" algn="ctr">
              <a:buNone/>
              <a:defRPr sz="1200"/>
            </a:lvl1pPr>
          </a:lstStyle>
          <a:p>
            <a:pPr marL="0" marR="0" lvl="0" indent="0" algn="ctr"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Click here to add icon</a:t>
            </a:r>
          </a:p>
        </p:txBody>
      </p:sp>
      <p:sp>
        <p:nvSpPr>
          <p:cNvPr id="15" name="Picture Placeholder 9">
            <a:extLst>
              <a:ext uri="{FF2B5EF4-FFF2-40B4-BE49-F238E27FC236}">
                <a16:creationId xmlns:a16="http://schemas.microsoft.com/office/drawing/2014/main" id="{C01BBE2D-9FF8-C873-8A2E-50CE50A2A903}"/>
              </a:ext>
            </a:extLst>
          </p:cNvPr>
          <p:cNvSpPr>
            <a:spLocks noGrp="1" noChangeAspect="1"/>
          </p:cNvSpPr>
          <p:nvPr>
            <p:ph type="pic" sz="quarter" idx="22" hasCustomPrompt="1"/>
          </p:nvPr>
        </p:nvSpPr>
        <p:spPr>
          <a:xfrm>
            <a:off x="425450" y="4773930"/>
            <a:ext cx="1188720" cy="1188720"/>
          </a:xfrm>
          <a:prstGeom prst="rect">
            <a:avLst/>
          </a:prstGeom>
        </p:spPr>
        <p:txBody>
          <a:bodyPr anchor="ctr"/>
          <a:lstStyle>
            <a:lvl1pPr marL="0" indent="0" algn="ctr">
              <a:buNone/>
              <a:defRPr sz="1200"/>
            </a:lvl1pPr>
          </a:lstStyle>
          <a:p>
            <a:pPr marL="0" marR="0" lvl="0" indent="0" algn="ctr"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Click here to add icon</a:t>
            </a:r>
          </a:p>
        </p:txBody>
      </p:sp>
      <p:sp>
        <p:nvSpPr>
          <p:cNvPr id="5" name="Text Placeholder 11">
            <a:extLst>
              <a:ext uri="{FF2B5EF4-FFF2-40B4-BE49-F238E27FC236}">
                <a16:creationId xmlns:a16="http://schemas.microsoft.com/office/drawing/2014/main" id="{A1AB26F9-0173-EB8B-A0B2-71203D4C68A5}"/>
              </a:ext>
            </a:extLst>
          </p:cNvPr>
          <p:cNvSpPr>
            <a:spLocks noGrp="1"/>
          </p:cNvSpPr>
          <p:nvPr>
            <p:ph type="body" sz="quarter" idx="23" hasCustomPrompt="1"/>
          </p:nvPr>
        </p:nvSpPr>
        <p:spPr>
          <a:xfrm>
            <a:off x="1801504" y="3064352"/>
            <a:ext cx="9965046" cy="1417320"/>
          </a:xfrm>
        </p:spPr>
        <p:txBody>
          <a:bodyPr lIns="0" tIns="45720" rIns="0" bIns="45720" anchor="ctr"/>
          <a:lstStyle>
            <a:lvl1pPr marL="0" indent="0">
              <a:spcAft>
                <a:spcPts val="200"/>
              </a:spcAft>
              <a:buNone/>
              <a:defRPr sz="1600">
                <a:solidFill>
                  <a:schemeClr val="accent3"/>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6" name="Text Placeholder 11">
            <a:extLst>
              <a:ext uri="{FF2B5EF4-FFF2-40B4-BE49-F238E27FC236}">
                <a16:creationId xmlns:a16="http://schemas.microsoft.com/office/drawing/2014/main" id="{C5BC671B-E3BA-C641-C295-075806A97A8B}"/>
              </a:ext>
            </a:extLst>
          </p:cNvPr>
          <p:cNvSpPr>
            <a:spLocks noGrp="1"/>
          </p:cNvSpPr>
          <p:nvPr>
            <p:ph type="body" sz="quarter" idx="24" hasCustomPrompt="1"/>
          </p:nvPr>
        </p:nvSpPr>
        <p:spPr>
          <a:xfrm>
            <a:off x="1801504" y="4659630"/>
            <a:ext cx="9965046" cy="1417320"/>
          </a:xfrm>
        </p:spPr>
        <p:txBody>
          <a:bodyPr lIns="0" tIns="45720" rIns="0" bIns="45720" anchor="ctr"/>
          <a:lstStyle>
            <a:lvl1pPr marL="0" indent="0">
              <a:spcAft>
                <a:spcPts val="200"/>
              </a:spcAft>
              <a:buNone/>
              <a:defRPr sz="1600">
                <a:solidFill>
                  <a:schemeClr val="accent5"/>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9" name="Slide Number Placeholder 5">
            <a:extLst>
              <a:ext uri="{FF2B5EF4-FFF2-40B4-BE49-F238E27FC236}">
                <a16:creationId xmlns:a16="http://schemas.microsoft.com/office/drawing/2014/main" id="{B8D7EE73-BD0F-1407-31F4-45DE38083EA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317333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mage in curv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945E8D1-5AC4-09F1-0E62-D479CC8C966F}"/>
              </a:ext>
            </a:extLst>
          </p:cNvPr>
          <p:cNvSpPr/>
          <p:nvPr userDrawn="1"/>
        </p:nvSpPr>
        <p:spPr>
          <a:xfrm>
            <a:off x="0" y="0"/>
            <a:ext cx="12192000" cy="6857556"/>
          </a:xfrm>
          <a:custGeom>
            <a:avLst/>
            <a:gdLst>
              <a:gd name="connsiteX0" fmla="*/ 12192000 w 12192000"/>
              <a:gd name="connsiteY0" fmla="*/ 2782174 h 6857556"/>
              <a:gd name="connsiteX1" fmla="*/ 12192000 w 12192000"/>
              <a:gd name="connsiteY1" fmla="*/ 6857556 h 6857556"/>
              <a:gd name="connsiteX2" fmla="*/ 8111311 w 12192000"/>
              <a:gd name="connsiteY2" fmla="*/ 6857556 h 6857556"/>
              <a:gd name="connsiteX3" fmla="*/ 8113342 w 12192000"/>
              <a:gd name="connsiteY3" fmla="*/ 6733493 h 6857556"/>
              <a:gd name="connsiteX4" fmla="*/ 12064704 w 12192000"/>
              <a:gd name="connsiteY4" fmla="*/ 2783524 h 6857556"/>
              <a:gd name="connsiteX5" fmla="*/ 0 w 12192000"/>
              <a:gd name="connsiteY5" fmla="*/ 0 h 6857556"/>
              <a:gd name="connsiteX6" fmla="*/ 12192000 w 12192000"/>
              <a:gd name="connsiteY6" fmla="*/ 0 h 6857556"/>
              <a:gd name="connsiteX7" fmla="*/ 12192000 w 12192000"/>
              <a:gd name="connsiteY7" fmla="*/ 444 h 6857556"/>
              <a:gd name="connsiteX8" fmla="*/ 11867550 w 12192000"/>
              <a:gd name="connsiteY8" fmla="*/ 4015 h 6857556"/>
              <a:gd name="connsiteX9" fmla="*/ 7200902 w 12192000"/>
              <a:gd name="connsiteY9" fmla="*/ 2159000 h 6857556"/>
              <a:gd name="connsiteX10" fmla="*/ 5337672 w 12192000"/>
              <a:gd name="connsiteY10" fmla="*/ 6585644 h 6857556"/>
              <a:gd name="connsiteX11" fmla="*/ 5334507 w 12192000"/>
              <a:gd name="connsiteY11" fmla="*/ 6857556 h 6857556"/>
              <a:gd name="connsiteX12" fmla="*/ 0 w 12192000"/>
              <a:gd name="connsiteY12" fmla="*/ 6857556 h 685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7556">
                <a:moveTo>
                  <a:pt x="12192000" y="2782174"/>
                </a:moveTo>
                <a:lnTo>
                  <a:pt x="12192000" y="6857556"/>
                </a:lnTo>
                <a:lnTo>
                  <a:pt x="8111311" y="6857556"/>
                </a:lnTo>
                <a:lnTo>
                  <a:pt x="8113342" y="6733493"/>
                </a:lnTo>
                <a:cubicBezTo>
                  <a:pt x="8205095" y="4482559"/>
                  <a:pt x="9974251" y="2857766"/>
                  <a:pt x="12064704" y="2783524"/>
                </a:cubicBezTo>
                <a:close/>
                <a:moveTo>
                  <a:pt x="0" y="0"/>
                </a:moveTo>
                <a:lnTo>
                  <a:pt x="12192000" y="0"/>
                </a:lnTo>
                <a:lnTo>
                  <a:pt x="12192000" y="444"/>
                </a:lnTo>
                <a:lnTo>
                  <a:pt x="11867550" y="4015"/>
                </a:lnTo>
                <a:cubicBezTo>
                  <a:pt x="10051432" y="76082"/>
                  <a:pt x="8371914" y="919580"/>
                  <a:pt x="7200902" y="2159000"/>
                </a:cubicBezTo>
                <a:cubicBezTo>
                  <a:pt x="6035842" y="3386514"/>
                  <a:pt x="5395007" y="5006228"/>
                  <a:pt x="5337672" y="6585644"/>
                </a:cubicBezTo>
                <a:lnTo>
                  <a:pt x="5334507" y="6857556"/>
                </a:lnTo>
                <a:lnTo>
                  <a:pt x="0" y="6857556"/>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08CB20BB-49E5-8891-61BA-66B2BCA33FBC}"/>
              </a:ext>
            </a:extLst>
          </p:cNvPr>
          <p:cNvSpPr>
            <a:spLocks noGrp="1"/>
          </p:cNvSpPr>
          <p:nvPr>
            <p:ph type="subTitle" idx="1" hasCustomPrompt="1"/>
          </p:nvPr>
        </p:nvSpPr>
        <p:spPr>
          <a:xfrm>
            <a:off x="428625" y="4765675"/>
            <a:ext cx="3992904" cy="969962"/>
          </a:xfrm>
        </p:spPr>
        <p:txBody>
          <a:bodyPr wrap="none">
            <a:noAutofit/>
          </a:bodyPr>
          <a:lstStyle>
            <a:lvl1pPr marL="0" indent="0" algn="l">
              <a:spcAft>
                <a:spcPts val="0"/>
              </a:spcAft>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
        <p:nvSpPr>
          <p:cNvPr id="10" name="Graphique 10">
            <a:extLst>
              <a:ext uri="{FF2B5EF4-FFF2-40B4-BE49-F238E27FC236}">
                <a16:creationId xmlns:a16="http://schemas.microsoft.com/office/drawing/2014/main" id="{3A263A05-DC23-2BC5-6913-CB3FFBC0F28B}"/>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20" name="Picture Placeholder 19">
            <a:extLst>
              <a:ext uri="{FF2B5EF4-FFF2-40B4-BE49-F238E27FC236}">
                <a16:creationId xmlns:a16="http://schemas.microsoft.com/office/drawing/2014/main" id="{59D25A12-FD23-1EE4-997D-AE470B284A40}"/>
              </a:ext>
            </a:extLst>
          </p:cNvPr>
          <p:cNvSpPr>
            <a:spLocks noGrp="1"/>
          </p:cNvSpPr>
          <p:nvPr>
            <p:ph type="pic" sz="quarter" idx="11"/>
          </p:nvPr>
        </p:nvSpPr>
        <p:spPr>
          <a:xfrm>
            <a:off x="5327891" y="0"/>
            <a:ext cx="6864109" cy="6857556"/>
          </a:xfrm>
          <a:custGeom>
            <a:avLst/>
            <a:gdLst>
              <a:gd name="connsiteX0" fmla="*/ 6506104 w 6864109"/>
              <a:gd name="connsiteY0" fmla="*/ 0 h 6857556"/>
              <a:gd name="connsiteX1" fmla="*/ 6864109 w 6864109"/>
              <a:gd name="connsiteY1" fmla="*/ 0 h 6857556"/>
              <a:gd name="connsiteX2" fmla="*/ 6864109 w 6864109"/>
              <a:gd name="connsiteY2" fmla="*/ 2786711 h 6857556"/>
              <a:gd name="connsiteX3" fmla="*/ 6672538 w 6864109"/>
              <a:gd name="connsiteY3" fmla="*/ 2791014 h 6857556"/>
              <a:gd name="connsiteX4" fmla="*/ 2795144 w 6864109"/>
              <a:gd name="connsiteY4" fmla="*/ 6732301 h 6857556"/>
              <a:gd name="connsiteX5" fmla="*/ 2793538 w 6864109"/>
              <a:gd name="connsiteY5" fmla="*/ 6857556 h 6857556"/>
              <a:gd name="connsiteX6" fmla="*/ 0 w 6864109"/>
              <a:gd name="connsiteY6" fmla="*/ 6857556 h 6857556"/>
              <a:gd name="connsiteX7" fmla="*/ 3187 w 6864109"/>
              <a:gd name="connsiteY7" fmla="*/ 6583730 h 6857556"/>
              <a:gd name="connsiteX8" fmla="*/ 1867893 w 6864109"/>
              <a:gd name="connsiteY8" fmla="*/ 2154240 h 6857556"/>
              <a:gd name="connsiteX9" fmla="*/ 6199142 w 6864109"/>
              <a:gd name="connsiteY9" fmla="*/ 20346 h 685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4109" h="6857556">
                <a:moveTo>
                  <a:pt x="6506104" y="0"/>
                </a:moveTo>
                <a:lnTo>
                  <a:pt x="6864109" y="0"/>
                </a:lnTo>
                <a:lnTo>
                  <a:pt x="6864109" y="2786711"/>
                </a:lnTo>
                <a:lnTo>
                  <a:pt x="6672538" y="2791014"/>
                </a:lnTo>
                <a:cubicBezTo>
                  <a:pt x="4664767" y="2886626"/>
                  <a:pt x="2879590" y="4485245"/>
                  <a:pt x="2795144" y="6732301"/>
                </a:cubicBezTo>
                <a:lnTo>
                  <a:pt x="2793538" y="6857556"/>
                </a:lnTo>
                <a:lnTo>
                  <a:pt x="0" y="6857556"/>
                </a:lnTo>
                <a:lnTo>
                  <a:pt x="3187" y="6583730"/>
                </a:lnTo>
                <a:cubicBezTo>
                  <a:pt x="60566" y="5003298"/>
                  <a:pt x="701910" y="3382544"/>
                  <a:pt x="1867893" y="2154240"/>
                </a:cubicBezTo>
                <a:cubicBezTo>
                  <a:pt x="2966588" y="991538"/>
                  <a:pt x="4512566" y="177036"/>
                  <a:pt x="6199142" y="20346"/>
                </a:cubicBezTo>
                <a:close/>
              </a:path>
            </a:pathLst>
          </a:custGeom>
        </p:spPr>
        <p:txBody>
          <a:bodyPr wrap="square" tIns="0" rIns="457200" bIns="822960" anchor="ctr">
            <a:noAutofit/>
          </a:bodyPr>
          <a:lstStyle>
            <a:lvl1pPr marL="0" indent="0" algn="ctr">
              <a:buNone/>
              <a:defRPr>
                <a:solidFill>
                  <a:schemeClr val="accent3"/>
                </a:solidFill>
              </a:defRPr>
            </a:lvl1pPr>
          </a:lstStyle>
          <a:p>
            <a:r>
              <a:rPr lang="fr-FR"/>
              <a:t>Cliquez sur l'icône pour ajouter une image</a:t>
            </a:r>
            <a:endParaRPr lang="en-US" dirty="0"/>
          </a:p>
        </p:txBody>
      </p:sp>
      <p:sp>
        <p:nvSpPr>
          <p:cNvPr id="2" name="Text Placeholder 8">
            <a:extLst>
              <a:ext uri="{FF2B5EF4-FFF2-40B4-BE49-F238E27FC236}">
                <a16:creationId xmlns:a16="http://schemas.microsoft.com/office/drawing/2014/main" id="{52F7D6B2-EE4E-4665-E2C4-840D25A0F4C1}"/>
              </a:ext>
            </a:extLst>
          </p:cNvPr>
          <p:cNvSpPr>
            <a:spLocks noGrp="1"/>
          </p:cNvSpPr>
          <p:nvPr>
            <p:ph type="body" sz="quarter" idx="10" hasCustomPrompt="1"/>
          </p:nvPr>
        </p:nvSpPr>
        <p:spPr>
          <a:xfrm>
            <a:off x="428625" y="1456679"/>
            <a:ext cx="6766560" cy="1844936"/>
          </a:xfrm>
        </p:spPr>
        <p:txBody>
          <a:bodyPr/>
          <a:lstStyle>
            <a:lvl1pPr marL="0" indent="0">
              <a:spcAft>
                <a:spcPts val="300"/>
              </a:spcAft>
              <a:buNone/>
              <a:defRPr sz="4400">
                <a:solidFill>
                  <a:schemeClr val="bg1"/>
                </a:solidFill>
                <a:latin typeface="+mj-lt"/>
              </a:defRPr>
            </a:lvl1pPr>
            <a:lvl2pPr marL="0" indent="0">
              <a:spcAft>
                <a:spcPts val="300"/>
              </a:spcAft>
              <a:buNone/>
              <a:defRPr sz="3200" baseline="0">
                <a:solidFill>
                  <a:schemeClr val="accent3"/>
                </a:solidFill>
                <a:latin typeface="+mj-lt"/>
              </a:defRPr>
            </a:lvl2pPr>
          </a:lstStyle>
          <a:p>
            <a:pPr lvl="0"/>
            <a:r>
              <a:rPr lang="en-US" dirty="0"/>
              <a:t>Presentation title</a:t>
            </a:r>
          </a:p>
        </p:txBody>
      </p:sp>
      <p:sp>
        <p:nvSpPr>
          <p:cNvPr id="4" name="Text Placeholder 5">
            <a:extLst>
              <a:ext uri="{FF2B5EF4-FFF2-40B4-BE49-F238E27FC236}">
                <a16:creationId xmlns:a16="http://schemas.microsoft.com/office/drawing/2014/main" id="{0409BEC4-8472-1816-CF1F-C95E785B77C5}"/>
              </a:ext>
            </a:extLst>
          </p:cNvPr>
          <p:cNvSpPr>
            <a:spLocks noGrp="1"/>
          </p:cNvSpPr>
          <p:nvPr>
            <p:ph type="body" sz="quarter" idx="12" hasCustomPrompt="1"/>
          </p:nvPr>
        </p:nvSpPr>
        <p:spPr>
          <a:xfrm>
            <a:off x="428625" y="2084535"/>
            <a:ext cx="6766560" cy="1217080"/>
          </a:xfrm>
        </p:spPr>
        <p:txBody>
          <a:bodyPr/>
          <a:lstStyle>
            <a:lvl1pPr marL="0" indent="0">
              <a:buNone/>
              <a:defRPr sz="3200">
                <a:solidFill>
                  <a:schemeClr val="accent3"/>
                </a:solidFill>
                <a:latin typeface="+mj-lt"/>
              </a:defRPr>
            </a:lvl1pPr>
          </a:lstStyle>
          <a:p>
            <a:pPr lvl="0"/>
            <a:r>
              <a:rPr lang="en-US" dirty="0"/>
              <a:t>Subtitle</a:t>
            </a:r>
          </a:p>
        </p:txBody>
      </p:sp>
    </p:spTree>
    <p:extLst>
      <p:ext uri="{BB962C8B-B14F-4D97-AF65-F5344CB8AC3E}">
        <p14:creationId xmlns:p14="http://schemas.microsoft.com/office/powerpoint/2010/main" val="38967209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ight icons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cxnSp>
        <p:nvCxnSpPr>
          <p:cNvPr id="5" name="Straight Connector 4">
            <a:extLst>
              <a:ext uri="{FF2B5EF4-FFF2-40B4-BE49-F238E27FC236}">
                <a16:creationId xmlns:a16="http://schemas.microsoft.com/office/drawing/2014/main" id="{8B11C842-3283-E596-DE19-3297AED53101}"/>
              </a:ext>
            </a:extLst>
          </p:cNvPr>
          <p:cNvCxnSpPr>
            <a:cxnSpLocks/>
          </p:cNvCxnSpPr>
          <p:nvPr userDrawn="1"/>
        </p:nvCxnSpPr>
        <p:spPr>
          <a:xfrm>
            <a:off x="1512137" y="3692566"/>
            <a:ext cx="43891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C5E0B42-4FAD-B122-9855-574B2EA9EF99}"/>
              </a:ext>
            </a:extLst>
          </p:cNvPr>
          <p:cNvCxnSpPr>
            <a:cxnSpLocks/>
          </p:cNvCxnSpPr>
          <p:nvPr userDrawn="1"/>
        </p:nvCxnSpPr>
        <p:spPr>
          <a:xfrm>
            <a:off x="1512137" y="2437484"/>
            <a:ext cx="43891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326F57-826B-3ACC-E1E9-43A337E58CE7}"/>
              </a:ext>
            </a:extLst>
          </p:cNvPr>
          <p:cNvCxnSpPr>
            <a:cxnSpLocks/>
          </p:cNvCxnSpPr>
          <p:nvPr userDrawn="1"/>
        </p:nvCxnSpPr>
        <p:spPr>
          <a:xfrm>
            <a:off x="7385531" y="3692566"/>
            <a:ext cx="43891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455D23A-01AB-588F-517A-144079958FC2}"/>
              </a:ext>
            </a:extLst>
          </p:cNvPr>
          <p:cNvCxnSpPr>
            <a:cxnSpLocks/>
          </p:cNvCxnSpPr>
          <p:nvPr userDrawn="1"/>
        </p:nvCxnSpPr>
        <p:spPr>
          <a:xfrm>
            <a:off x="7385531" y="2437484"/>
            <a:ext cx="43891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1378A91-CE46-5522-9C0B-EA8A8EEE264C}"/>
              </a:ext>
            </a:extLst>
          </p:cNvPr>
          <p:cNvCxnSpPr>
            <a:cxnSpLocks/>
          </p:cNvCxnSpPr>
          <p:nvPr userDrawn="1"/>
        </p:nvCxnSpPr>
        <p:spPr>
          <a:xfrm>
            <a:off x="1512137" y="4947648"/>
            <a:ext cx="43891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BA8E10-C301-B50F-BA49-15050943AAD9}"/>
              </a:ext>
            </a:extLst>
          </p:cNvPr>
          <p:cNvCxnSpPr>
            <a:cxnSpLocks/>
          </p:cNvCxnSpPr>
          <p:nvPr userDrawn="1"/>
        </p:nvCxnSpPr>
        <p:spPr>
          <a:xfrm>
            <a:off x="7385531" y="4947648"/>
            <a:ext cx="43891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9">
            <a:extLst>
              <a:ext uri="{FF2B5EF4-FFF2-40B4-BE49-F238E27FC236}">
                <a16:creationId xmlns:a16="http://schemas.microsoft.com/office/drawing/2014/main" id="{B43F4B7B-2CB6-3C5D-41D4-F0733252324A}"/>
              </a:ext>
            </a:extLst>
          </p:cNvPr>
          <p:cNvSpPr>
            <a:spLocks noGrp="1" noChangeAspect="1"/>
          </p:cNvSpPr>
          <p:nvPr>
            <p:ph type="pic" sz="quarter" idx="28" hasCustomPrompt="1"/>
          </p:nvPr>
        </p:nvSpPr>
        <p:spPr>
          <a:xfrm>
            <a:off x="425450" y="1352743"/>
            <a:ext cx="914400" cy="914400"/>
          </a:xfrm>
          <a:prstGeom prst="rect">
            <a:avLst/>
          </a:prstGeom>
        </p:spPr>
        <p:txBody>
          <a:bodyPr anchor="ctr"/>
          <a:lstStyle>
            <a:lvl1pPr marL="0" indent="0" algn="ctr">
              <a:buNone/>
              <a:defRPr sz="1200"/>
            </a:lvl1pPr>
          </a:lstStyle>
          <a:p>
            <a:r>
              <a:rPr lang="en-US" dirty="0"/>
              <a:t>Click here to add icon</a:t>
            </a:r>
          </a:p>
        </p:txBody>
      </p:sp>
      <p:sp>
        <p:nvSpPr>
          <p:cNvPr id="25" name="Picture Placeholder 9">
            <a:extLst>
              <a:ext uri="{FF2B5EF4-FFF2-40B4-BE49-F238E27FC236}">
                <a16:creationId xmlns:a16="http://schemas.microsoft.com/office/drawing/2014/main" id="{0D74B06B-61ED-CEFB-E3B3-9FC646969EA4}"/>
              </a:ext>
            </a:extLst>
          </p:cNvPr>
          <p:cNvSpPr>
            <a:spLocks noGrp="1" noChangeAspect="1"/>
          </p:cNvSpPr>
          <p:nvPr>
            <p:ph type="pic" sz="quarter" idx="29" hasCustomPrompt="1"/>
          </p:nvPr>
        </p:nvSpPr>
        <p:spPr>
          <a:xfrm>
            <a:off x="6305389" y="1352743"/>
            <a:ext cx="914400" cy="914400"/>
          </a:xfrm>
          <a:prstGeom prst="rect">
            <a:avLst/>
          </a:prstGeom>
        </p:spPr>
        <p:txBody>
          <a:bodyPr anchor="ctr"/>
          <a:lstStyle>
            <a:lvl1pPr marL="0" indent="0" algn="ctr">
              <a:buNone/>
              <a:defRPr sz="1200"/>
            </a:lvl1pPr>
          </a:lstStyle>
          <a:p>
            <a:r>
              <a:rPr lang="en-US" dirty="0"/>
              <a:t>Click here to add icon</a:t>
            </a:r>
          </a:p>
        </p:txBody>
      </p:sp>
      <p:sp>
        <p:nvSpPr>
          <p:cNvPr id="26" name="Picture Placeholder 9">
            <a:extLst>
              <a:ext uri="{FF2B5EF4-FFF2-40B4-BE49-F238E27FC236}">
                <a16:creationId xmlns:a16="http://schemas.microsoft.com/office/drawing/2014/main" id="{EB7D8D35-559F-0ECB-0A77-87FEE0425347}"/>
              </a:ext>
            </a:extLst>
          </p:cNvPr>
          <p:cNvSpPr>
            <a:spLocks noGrp="1" noChangeAspect="1"/>
          </p:cNvSpPr>
          <p:nvPr>
            <p:ph type="pic" sz="quarter" idx="30" hasCustomPrompt="1"/>
          </p:nvPr>
        </p:nvSpPr>
        <p:spPr>
          <a:xfrm>
            <a:off x="425450" y="2607825"/>
            <a:ext cx="914400" cy="914400"/>
          </a:xfrm>
          <a:prstGeom prst="rect">
            <a:avLst/>
          </a:prstGeom>
        </p:spPr>
        <p:txBody>
          <a:bodyPr anchor="ctr"/>
          <a:lstStyle>
            <a:lvl1pPr marL="0" indent="0" algn="ctr">
              <a:buNone/>
              <a:defRPr sz="1200"/>
            </a:lvl1pPr>
          </a:lstStyle>
          <a:p>
            <a:r>
              <a:rPr lang="en-US" dirty="0"/>
              <a:t>Click here to add icon</a:t>
            </a:r>
          </a:p>
        </p:txBody>
      </p:sp>
      <p:sp>
        <p:nvSpPr>
          <p:cNvPr id="27" name="Picture Placeholder 9">
            <a:extLst>
              <a:ext uri="{FF2B5EF4-FFF2-40B4-BE49-F238E27FC236}">
                <a16:creationId xmlns:a16="http://schemas.microsoft.com/office/drawing/2014/main" id="{C8F1CBD6-68D2-0E56-C57A-4BB197422862}"/>
              </a:ext>
            </a:extLst>
          </p:cNvPr>
          <p:cNvSpPr>
            <a:spLocks noGrp="1" noChangeAspect="1"/>
          </p:cNvSpPr>
          <p:nvPr>
            <p:ph type="pic" sz="quarter" idx="31" hasCustomPrompt="1"/>
          </p:nvPr>
        </p:nvSpPr>
        <p:spPr>
          <a:xfrm>
            <a:off x="6305389" y="2607825"/>
            <a:ext cx="914400" cy="914400"/>
          </a:xfrm>
          <a:prstGeom prst="rect">
            <a:avLst/>
          </a:prstGeom>
        </p:spPr>
        <p:txBody>
          <a:bodyPr anchor="ctr"/>
          <a:lstStyle>
            <a:lvl1pPr marL="0" indent="0" algn="ctr">
              <a:buNone/>
              <a:defRPr sz="1200"/>
            </a:lvl1pPr>
          </a:lstStyle>
          <a:p>
            <a:r>
              <a:rPr lang="en-US" dirty="0"/>
              <a:t>Click here to add icon</a:t>
            </a:r>
          </a:p>
        </p:txBody>
      </p:sp>
      <p:sp>
        <p:nvSpPr>
          <p:cNvPr id="28" name="Picture Placeholder 9">
            <a:extLst>
              <a:ext uri="{FF2B5EF4-FFF2-40B4-BE49-F238E27FC236}">
                <a16:creationId xmlns:a16="http://schemas.microsoft.com/office/drawing/2014/main" id="{0815622D-F593-5765-4DE3-9C3B3DA20081}"/>
              </a:ext>
            </a:extLst>
          </p:cNvPr>
          <p:cNvSpPr>
            <a:spLocks noGrp="1" noChangeAspect="1"/>
          </p:cNvSpPr>
          <p:nvPr>
            <p:ph type="pic" sz="quarter" idx="32" hasCustomPrompt="1"/>
          </p:nvPr>
        </p:nvSpPr>
        <p:spPr>
          <a:xfrm>
            <a:off x="425450" y="3862907"/>
            <a:ext cx="914400" cy="914400"/>
          </a:xfrm>
          <a:prstGeom prst="rect">
            <a:avLst/>
          </a:prstGeom>
        </p:spPr>
        <p:txBody>
          <a:bodyPr anchor="ctr"/>
          <a:lstStyle>
            <a:lvl1pPr marL="0" indent="0" algn="ctr">
              <a:buNone/>
              <a:defRPr sz="1200"/>
            </a:lvl1pPr>
          </a:lstStyle>
          <a:p>
            <a:r>
              <a:rPr lang="en-US" dirty="0"/>
              <a:t>Click here to add icon</a:t>
            </a:r>
          </a:p>
        </p:txBody>
      </p:sp>
      <p:sp>
        <p:nvSpPr>
          <p:cNvPr id="29" name="Picture Placeholder 9">
            <a:extLst>
              <a:ext uri="{FF2B5EF4-FFF2-40B4-BE49-F238E27FC236}">
                <a16:creationId xmlns:a16="http://schemas.microsoft.com/office/drawing/2014/main" id="{8A4B5D9B-DD42-E12C-B8B1-D148773ADFC2}"/>
              </a:ext>
            </a:extLst>
          </p:cNvPr>
          <p:cNvSpPr>
            <a:spLocks noGrp="1" noChangeAspect="1"/>
          </p:cNvSpPr>
          <p:nvPr>
            <p:ph type="pic" sz="quarter" idx="33" hasCustomPrompt="1"/>
          </p:nvPr>
        </p:nvSpPr>
        <p:spPr>
          <a:xfrm>
            <a:off x="6305389" y="3862907"/>
            <a:ext cx="914400" cy="914400"/>
          </a:xfrm>
          <a:prstGeom prst="rect">
            <a:avLst/>
          </a:prstGeom>
        </p:spPr>
        <p:txBody>
          <a:bodyPr anchor="ctr"/>
          <a:lstStyle>
            <a:lvl1pPr marL="0" indent="0" algn="ctr">
              <a:buNone/>
              <a:defRPr sz="1200"/>
            </a:lvl1pPr>
          </a:lstStyle>
          <a:p>
            <a:r>
              <a:rPr lang="en-US" dirty="0"/>
              <a:t>Click here to add icon</a:t>
            </a:r>
          </a:p>
        </p:txBody>
      </p:sp>
      <p:sp>
        <p:nvSpPr>
          <p:cNvPr id="30" name="Picture Placeholder 9">
            <a:extLst>
              <a:ext uri="{FF2B5EF4-FFF2-40B4-BE49-F238E27FC236}">
                <a16:creationId xmlns:a16="http://schemas.microsoft.com/office/drawing/2014/main" id="{B1B97117-9F24-6123-995B-5C808A68E78F}"/>
              </a:ext>
            </a:extLst>
          </p:cNvPr>
          <p:cNvSpPr>
            <a:spLocks noGrp="1" noChangeAspect="1"/>
          </p:cNvSpPr>
          <p:nvPr>
            <p:ph type="pic" sz="quarter" idx="34" hasCustomPrompt="1"/>
          </p:nvPr>
        </p:nvSpPr>
        <p:spPr>
          <a:xfrm>
            <a:off x="425450" y="5117990"/>
            <a:ext cx="914400" cy="914400"/>
          </a:xfrm>
          <a:prstGeom prst="rect">
            <a:avLst/>
          </a:prstGeom>
        </p:spPr>
        <p:txBody>
          <a:bodyPr anchor="ctr"/>
          <a:lstStyle>
            <a:lvl1pPr marL="0" indent="0" algn="ctr">
              <a:buNone/>
              <a:defRPr sz="1200"/>
            </a:lvl1pPr>
          </a:lstStyle>
          <a:p>
            <a:r>
              <a:rPr lang="en-US" dirty="0"/>
              <a:t>Click here to add icon</a:t>
            </a:r>
          </a:p>
        </p:txBody>
      </p:sp>
      <p:sp>
        <p:nvSpPr>
          <p:cNvPr id="31" name="Picture Placeholder 9">
            <a:extLst>
              <a:ext uri="{FF2B5EF4-FFF2-40B4-BE49-F238E27FC236}">
                <a16:creationId xmlns:a16="http://schemas.microsoft.com/office/drawing/2014/main" id="{4FE3643B-04DC-9C04-EC21-6FC260035471}"/>
              </a:ext>
            </a:extLst>
          </p:cNvPr>
          <p:cNvSpPr>
            <a:spLocks noGrp="1" noChangeAspect="1"/>
          </p:cNvSpPr>
          <p:nvPr>
            <p:ph type="pic" sz="quarter" idx="35" hasCustomPrompt="1"/>
          </p:nvPr>
        </p:nvSpPr>
        <p:spPr>
          <a:xfrm>
            <a:off x="6305389" y="5117990"/>
            <a:ext cx="914400" cy="914400"/>
          </a:xfrm>
          <a:prstGeom prst="rect">
            <a:avLst/>
          </a:prstGeom>
        </p:spPr>
        <p:txBody>
          <a:bodyPr anchor="ctr"/>
          <a:lstStyle>
            <a:lvl1pPr marL="0" indent="0" algn="ctr">
              <a:buNone/>
              <a:defRPr sz="1200"/>
            </a:lvl1pPr>
          </a:lstStyle>
          <a:p>
            <a:r>
              <a:rPr lang="en-US" dirty="0"/>
              <a:t>Click here to add icon</a:t>
            </a:r>
          </a:p>
        </p:txBody>
      </p:sp>
      <p:sp>
        <p:nvSpPr>
          <p:cNvPr id="11" name="Text Placeholder 11">
            <a:extLst>
              <a:ext uri="{FF2B5EF4-FFF2-40B4-BE49-F238E27FC236}">
                <a16:creationId xmlns:a16="http://schemas.microsoft.com/office/drawing/2014/main" id="{AD89EBC5-7786-3168-7F27-AA8125DACF78}"/>
              </a:ext>
            </a:extLst>
          </p:cNvPr>
          <p:cNvSpPr>
            <a:spLocks noGrp="1"/>
          </p:cNvSpPr>
          <p:nvPr>
            <p:ph type="body" sz="quarter" idx="36" hasCustomPrompt="1"/>
          </p:nvPr>
        </p:nvSpPr>
        <p:spPr>
          <a:xfrm>
            <a:off x="1512137" y="1307023"/>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12" name="Text Placeholder 11">
            <a:extLst>
              <a:ext uri="{FF2B5EF4-FFF2-40B4-BE49-F238E27FC236}">
                <a16:creationId xmlns:a16="http://schemas.microsoft.com/office/drawing/2014/main" id="{8ACBFC19-88E9-647B-456B-987298401E2E}"/>
              </a:ext>
            </a:extLst>
          </p:cNvPr>
          <p:cNvSpPr>
            <a:spLocks noGrp="1"/>
          </p:cNvSpPr>
          <p:nvPr>
            <p:ph type="body" sz="quarter" idx="37" hasCustomPrompt="1"/>
          </p:nvPr>
        </p:nvSpPr>
        <p:spPr>
          <a:xfrm>
            <a:off x="1512137" y="5072270"/>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13" name="Text Placeholder 11">
            <a:extLst>
              <a:ext uri="{FF2B5EF4-FFF2-40B4-BE49-F238E27FC236}">
                <a16:creationId xmlns:a16="http://schemas.microsoft.com/office/drawing/2014/main" id="{70C21BF9-98CF-2439-2FC3-3163C556C2CB}"/>
              </a:ext>
            </a:extLst>
          </p:cNvPr>
          <p:cNvSpPr>
            <a:spLocks noGrp="1"/>
          </p:cNvSpPr>
          <p:nvPr>
            <p:ph type="body" sz="quarter" idx="38" hasCustomPrompt="1"/>
          </p:nvPr>
        </p:nvSpPr>
        <p:spPr>
          <a:xfrm>
            <a:off x="1512137" y="3817187"/>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15" name="Text Placeholder 11">
            <a:extLst>
              <a:ext uri="{FF2B5EF4-FFF2-40B4-BE49-F238E27FC236}">
                <a16:creationId xmlns:a16="http://schemas.microsoft.com/office/drawing/2014/main" id="{12771577-6DF7-C28B-98C1-13903E641423}"/>
              </a:ext>
            </a:extLst>
          </p:cNvPr>
          <p:cNvSpPr>
            <a:spLocks noGrp="1"/>
          </p:cNvSpPr>
          <p:nvPr>
            <p:ph type="body" sz="quarter" idx="39" hasCustomPrompt="1"/>
          </p:nvPr>
        </p:nvSpPr>
        <p:spPr>
          <a:xfrm>
            <a:off x="1512137" y="2562105"/>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18" name="Text Placeholder 11">
            <a:extLst>
              <a:ext uri="{FF2B5EF4-FFF2-40B4-BE49-F238E27FC236}">
                <a16:creationId xmlns:a16="http://schemas.microsoft.com/office/drawing/2014/main" id="{E7C72D8B-534B-6DE5-0B48-3CB97967D311}"/>
              </a:ext>
            </a:extLst>
          </p:cNvPr>
          <p:cNvSpPr>
            <a:spLocks noGrp="1"/>
          </p:cNvSpPr>
          <p:nvPr>
            <p:ph type="body" sz="quarter" idx="40" hasCustomPrompt="1"/>
          </p:nvPr>
        </p:nvSpPr>
        <p:spPr>
          <a:xfrm>
            <a:off x="7385531" y="1307023"/>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19" name="Text Placeholder 11">
            <a:extLst>
              <a:ext uri="{FF2B5EF4-FFF2-40B4-BE49-F238E27FC236}">
                <a16:creationId xmlns:a16="http://schemas.microsoft.com/office/drawing/2014/main" id="{E56446B9-85DF-3D97-4D7B-6A4467036639}"/>
              </a:ext>
            </a:extLst>
          </p:cNvPr>
          <p:cNvSpPr>
            <a:spLocks noGrp="1"/>
          </p:cNvSpPr>
          <p:nvPr>
            <p:ph type="body" sz="quarter" idx="41" hasCustomPrompt="1"/>
          </p:nvPr>
        </p:nvSpPr>
        <p:spPr>
          <a:xfrm>
            <a:off x="7385531" y="2562105"/>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32" name="Text Placeholder 11">
            <a:extLst>
              <a:ext uri="{FF2B5EF4-FFF2-40B4-BE49-F238E27FC236}">
                <a16:creationId xmlns:a16="http://schemas.microsoft.com/office/drawing/2014/main" id="{CE2966E9-E5B2-905D-1BF4-C087E4D1BD05}"/>
              </a:ext>
            </a:extLst>
          </p:cNvPr>
          <p:cNvSpPr>
            <a:spLocks noGrp="1"/>
          </p:cNvSpPr>
          <p:nvPr>
            <p:ph type="body" sz="quarter" idx="42" hasCustomPrompt="1"/>
          </p:nvPr>
        </p:nvSpPr>
        <p:spPr>
          <a:xfrm>
            <a:off x="7385531" y="3817187"/>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33" name="Text Placeholder 11">
            <a:extLst>
              <a:ext uri="{FF2B5EF4-FFF2-40B4-BE49-F238E27FC236}">
                <a16:creationId xmlns:a16="http://schemas.microsoft.com/office/drawing/2014/main" id="{2291F0A7-9B4B-3796-A3FB-37ECE65A9A89}"/>
              </a:ext>
            </a:extLst>
          </p:cNvPr>
          <p:cNvSpPr>
            <a:spLocks noGrp="1"/>
          </p:cNvSpPr>
          <p:nvPr>
            <p:ph type="body" sz="quarter" idx="43" hasCustomPrompt="1"/>
          </p:nvPr>
        </p:nvSpPr>
        <p:spPr>
          <a:xfrm>
            <a:off x="7385531" y="5072270"/>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3" name="Slide Number Placeholder 5">
            <a:extLst>
              <a:ext uri="{FF2B5EF4-FFF2-40B4-BE49-F238E27FC236}">
                <a16:creationId xmlns:a16="http://schemas.microsoft.com/office/drawing/2014/main" id="{88F45AF8-A8C0-A223-DBED-02A7C9E91BF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16649071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ircle tex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11" name="Text Placeholder 11">
            <a:extLst>
              <a:ext uri="{FF2B5EF4-FFF2-40B4-BE49-F238E27FC236}">
                <a16:creationId xmlns:a16="http://schemas.microsoft.com/office/drawing/2014/main" id="{A89770E9-16F2-7FFA-DCB8-9440D4376679}"/>
              </a:ext>
            </a:extLst>
          </p:cNvPr>
          <p:cNvSpPr>
            <a:spLocks noGrp="1" noChangeAspect="1"/>
          </p:cNvSpPr>
          <p:nvPr>
            <p:ph type="body" sz="quarter" idx="14" hasCustomPrompt="1"/>
          </p:nvPr>
        </p:nvSpPr>
        <p:spPr>
          <a:xfrm>
            <a:off x="425450" y="1446213"/>
            <a:ext cx="1051560" cy="105156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12" name="Text Placeholder 11">
            <a:extLst>
              <a:ext uri="{FF2B5EF4-FFF2-40B4-BE49-F238E27FC236}">
                <a16:creationId xmlns:a16="http://schemas.microsoft.com/office/drawing/2014/main" id="{51F13AE0-9183-D602-5CE3-A9A8CFB65524}"/>
              </a:ext>
            </a:extLst>
          </p:cNvPr>
          <p:cNvSpPr>
            <a:spLocks noGrp="1" noChangeAspect="1"/>
          </p:cNvSpPr>
          <p:nvPr>
            <p:ph type="body" sz="quarter" idx="15" hasCustomPrompt="1"/>
          </p:nvPr>
        </p:nvSpPr>
        <p:spPr>
          <a:xfrm>
            <a:off x="425450" y="2638464"/>
            <a:ext cx="1051560" cy="1051560"/>
          </a:xfrm>
          <a:prstGeom prst="ellipse">
            <a:avLst/>
          </a:prstGeom>
          <a:solidFill>
            <a:schemeClr val="accent3"/>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13" name="Text Placeholder 11">
            <a:extLst>
              <a:ext uri="{FF2B5EF4-FFF2-40B4-BE49-F238E27FC236}">
                <a16:creationId xmlns:a16="http://schemas.microsoft.com/office/drawing/2014/main" id="{9AAE432B-E20C-7DDA-7B74-202DD9899130}"/>
              </a:ext>
            </a:extLst>
          </p:cNvPr>
          <p:cNvSpPr>
            <a:spLocks noGrp="1" noChangeAspect="1"/>
          </p:cNvSpPr>
          <p:nvPr>
            <p:ph type="body" sz="quarter" idx="16" hasCustomPrompt="1"/>
          </p:nvPr>
        </p:nvSpPr>
        <p:spPr>
          <a:xfrm>
            <a:off x="425450" y="3832331"/>
            <a:ext cx="1051560" cy="1051560"/>
          </a:xfrm>
          <a:prstGeom prst="ellipse">
            <a:avLst/>
          </a:prstGeom>
          <a:solidFill>
            <a:schemeClr val="accent5"/>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15" name="Text Placeholder 11">
            <a:extLst>
              <a:ext uri="{FF2B5EF4-FFF2-40B4-BE49-F238E27FC236}">
                <a16:creationId xmlns:a16="http://schemas.microsoft.com/office/drawing/2014/main" id="{6AA48CE4-D48F-1815-952F-AE9234ABC8B0}"/>
              </a:ext>
            </a:extLst>
          </p:cNvPr>
          <p:cNvSpPr>
            <a:spLocks noGrp="1" noChangeAspect="1"/>
          </p:cNvSpPr>
          <p:nvPr>
            <p:ph type="body" sz="quarter" idx="17" hasCustomPrompt="1"/>
          </p:nvPr>
        </p:nvSpPr>
        <p:spPr>
          <a:xfrm>
            <a:off x="425450" y="5025390"/>
            <a:ext cx="1051560" cy="1051560"/>
          </a:xfrm>
          <a:prstGeom prst="ellipse">
            <a:avLst/>
          </a:prstGeom>
          <a:solidFill>
            <a:schemeClr val="accent6"/>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cxnSp>
        <p:nvCxnSpPr>
          <p:cNvPr id="20" name="Straight Connector 19">
            <a:extLst>
              <a:ext uri="{FF2B5EF4-FFF2-40B4-BE49-F238E27FC236}">
                <a16:creationId xmlns:a16="http://schemas.microsoft.com/office/drawing/2014/main" id="{B9FCB7CB-F0E3-E9F1-33DB-E06C950D986F}"/>
              </a:ext>
            </a:extLst>
          </p:cNvPr>
          <p:cNvCxnSpPr/>
          <p:nvPr userDrawn="1"/>
        </p:nvCxnSpPr>
        <p:spPr>
          <a:xfrm>
            <a:off x="1643606" y="2568119"/>
            <a:ext cx="101229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6C658A-1C1E-8319-759A-C14D8B1EDFF1}"/>
              </a:ext>
            </a:extLst>
          </p:cNvPr>
          <p:cNvCxnSpPr/>
          <p:nvPr userDrawn="1"/>
        </p:nvCxnSpPr>
        <p:spPr>
          <a:xfrm>
            <a:off x="1643606" y="3761178"/>
            <a:ext cx="101229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DCFDCD5-F742-BE4C-C5AC-89AD0A324771}"/>
              </a:ext>
            </a:extLst>
          </p:cNvPr>
          <p:cNvCxnSpPr/>
          <p:nvPr userDrawn="1"/>
        </p:nvCxnSpPr>
        <p:spPr>
          <a:xfrm>
            <a:off x="1643606" y="4954641"/>
            <a:ext cx="101229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11">
            <a:extLst>
              <a:ext uri="{FF2B5EF4-FFF2-40B4-BE49-F238E27FC236}">
                <a16:creationId xmlns:a16="http://schemas.microsoft.com/office/drawing/2014/main" id="{F190266A-6EA5-DA1F-2689-9203581580EC}"/>
              </a:ext>
            </a:extLst>
          </p:cNvPr>
          <p:cNvSpPr>
            <a:spLocks noGrp="1"/>
          </p:cNvSpPr>
          <p:nvPr>
            <p:ph type="body" sz="quarter" idx="36" hasCustomPrompt="1"/>
          </p:nvPr>
        </p:nvSpPr>
        <p:spPr>
          <a:xfrm>
            <a:off x="1643606" y="1469073"/>
            <a:ext cx="10122944"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5" name="Text Placeholder 11">
            <a:extLst>
              <a:ext uri="{FF2B5EF4-FFF2-40B4-BE49-F238E27FC236}">
                <a16:creationId xmlns:a16="http://schemas.microsoft.com/office/drawing/2014/main" id="{5401359C-8F5C-6329-FB4C-ACDB3E530D46}"/>
              </a:ext>
            </a:extLst>
          </p:cNvPr>
          <p:cNvSpPr>
            <a:spLocks noGrp="1"/>
          </p:cNvSpPr>
          <p:nvPr>
            <p:ph type="body" sz="quarter" idx="37" hasCustomPrompt="1"/>
          </p:nvPr>
        </p:nvSpPr>
        <p:spPr>
          <a:xfrm>
            <a:off x="1643606" y="2661324"/>
            <a:ext cx="10122944" cy="1005840"/>
          </a:xfrm>
        </p:spPr>
        <p:txBody>
          <a:bodyPr lIns="0" tIns="45720" rIns="0" bIns="45720" anchor="ctr"/>
          <a:lstStyle>
            <a:lvl1pPr marL="0" indent="0">
              <a:spcAft>
                <a:spcPts val="200"/>
              </a:spcAft>
              <a:buNone/>
              <a:defRPr sz="1600">
                <a:solidFill>
                  <a:schemeClr val="accent3"/>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6" name="Text Placeholder 11">
            <a:extLst>
              <a:ext uri="{FF2B5EF4-FFF2-40B4-BE49-F238E27FC236}">
                <a16:creationId xmlns:a16="http://schemas.microsoft.com/office/drawing/2014/main" id="{46420016-65BB-65D1-7A9B-BC72F9D6828A}"/>
              </a:ext>
            </a:extLst>
          </p:cNvPr>
          <p:cNvSpPr>
            <a:spLocks noGrp="1"/>
          </p:cNvSpPr>
          <p:nvPr>
            <p:ph type="body" sz="quarter" idx="38" hasCustomPrompt="1"/>
          </p:nvPr>
        </p:nvSpPr>
        <p:spPr>
          <a:xfrm>
            <a:off x="1643606" y="3855191"/>
            <a:ext cx="10122944" cy="1005840"/>
          </a:xfrm>
        </p:spPr>
        <p:txBody>
          <a:bodyPr lIns="0" tIns="45720" rIns="0" bIns="45720" anchor="ctr"/>
          <a:lstStyle>
            <a:lvl1pPr marL="0" indent="0">
              <a:spcAft>
                <a:spcPts val="200"/>
              </a:spcAft>
              <a:buNone/>
              <a:defRPr sz="1600">
                <a:solidFill>
                  <a:schemeClr val="accent5"/>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7" name="Text Placeholder 11">
            <a:extLst>
              <a:ext uri="{FF2B5EF4-FFF2-40B4-BE49-F238E27FC236}">
                <a16:creationId xmlns:a16="http://schemas.microsoft.com/office/drawing/2014/main" id="{2E30510B-0B2F-B2B8-13C1-8A4B008236D0}"/>
              </a:ext>
            </a:extLst>
          </p:cNvPr>
          <p:cNvSpPr>
            <a:spLocks noGrp="1"/>
          </p:cNvSpPr>
          <p:nvPr>
            <p:ph type="body" sz="quarter" idx="39" hasCustomPrompt="1"/>
          </p:nvPr>
        </p:nvSpPr>
        <p:spPr>
          <a:xfrm>
            <a:off x="1643606" y="5048250"/>
            <a:ext cx="10122944" cy="1005840"/>
          </a:xfrm>
        </p:spPr>
        <p:txBody>
          <a:bodyPr lIns="0" tIns="45720" rIns="0" bIns="45720" anchor="ctr"/>
          <a:lstStyle>
            <a:lvl1pPr marL="0" indent="0">
              <a:spcAft>
                <a:spcPts val="200"/>
              </a:spcAft>
              <a:buNone/>
              <a:defRPr sz="1600">
                <a:solidFill>
                  <a:schemeClr val="accent6"/>
                </a:solidFill>
                <a:latin typeface="+mj-lt"/>
              </a:defRPr>
            </a:lvl1pPr>
            <a:lvl2pPr marL="182880" indent="-182880">
              <a:spcAft>
                <a:spcPts val="200"/>
              </a:spcAft>
              <a:defRPr sz="1400"/>
            </a:lvl2pPr>
            <a:lvl3pPr>
              <a:defRPr sz="1400"/>
            </a:lvl3pPr>
            <a:lvl4pPr>
              <a:defRPr sz="1400"/>
            </a:lvl4pPr>
          </a:lstStyle>
          <a:p>
            <a:pPr lvl="0"/>
            <a:r>
              <a:rPr lang="en-US" dirty="0"/>
              <a:t>Heading</a:t>
            </a:r>
          </a:p>
          <a:p>
            <a:pPr lvl="1"/>
            <a:r>
              <a:rPr lang="en-US" dirty="0"/>
              <a:t>Body text</a:t>
            </a:r>
          </a:p>
        </p:txBody>
      </p:sp>
      <p:sp>
        <p:nvSpPr>
          <p:cNvPr id="3" name="Slide Number Placeholder 5">
            <a:extLst>
              <a:ext uri="{FF2B5EF4-FFF2-40B4-BE49-F238E27FC236}">
                <a16:creationId xmlns:a16="http://schemas.microsoft.com/office/drawing/2014/main" id="{B7F83E17-8512-7962-C5E1-591C2FB9ADD6}"/>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575628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circle text 1b">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1643606" y="1469073"/>
            <a:ext cx="10122944"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16" name="Text Placeholder 11">
            <a:extLst>
              <a:ext uri="{FF2B5EF4-FFF2-40B4-BE49-F238E27FC236}">
                <a16:creationId xmlns:a16="http://schemas.microsoft.com/office/drawing/2014/main" id="{4735C080-32FA-626B-8BAA-894D7FBECC72}"/>
              </a:ext>
            </a:extLst>
          </p:cNvPr>
          <p:cNvSpPr>
            <a:spLocks noGrp="1"/>
          </p:cNvSpPr>
          <p:nvPr>
            <p:ph type="body" sz="quarter" idx="18" hasCustomPrompt="1"/>
          </p:nvPr>
        </p:nvSpPr>
        <p:spPr>
          <a:xfrm>
            <a:off x="1643606" y="2661324"/>
            <a:ext cx="10122944"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sp>
        <p:nvSpPr>
          <p:cNvPr id="17" name="Text Placeholder 11">
            <a:extLst>
              <a:ext uri="{FF2B5EF4-FFF2-40B4-BE49-F238E27FC236}">
                <a16:creationId xmlns:a16="http://schemas.microsoft.com/office/drawing/2014/main" id="{B27BDBB0-751D-2EB5-F060-4BB0656BBE51}"/>
              </a:ext>
            </a:extLst>
          </p:cNvPr>
          <p:cNvSpPr>
            <a:spLocks noGrp="1"/>
          </p:cNvSpPr>
          <p:nvPr>
            <p:ph type="body" sz="quarter" idx="19" hasCustomPrompt="1"/>
          </p:nvPr>
        </p:nvSpPr>
        <p:spPr>
          <a:xfrm>
            <a:off x="1643606" y="3855191"/>
            <a:ext cx="10122944"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sp>
        <p:nvSpPr>
          <p:cNvPr id="18" name="Text Placeholder 11">
            <a:extLst>
              <a:ext uri="{FF2B5EF4-FFF2-40B4-BE49-F238E27FC236}">
                <a16:creationId xmlns:a16="http://schemas.microsoft.com/office/drawing/2014/main" id="{25BAE7B8-AA80-9379-0D79-99D8A5FB8883}"/>
              </a:ext>
            </a:extLst>
          </p:cNvPr>
          <p:cNvSpPr>
            <a:spLocks noGrp="1"/>
          </p:cNvSpPr>
          <p:nvPr>
            <p:ph type="body" sz="quarter" idx="20" hasCustomPrompt="1"/>
          </p:nvPr>
        </p:nvSpPr>
        <p:spPr>
          <a:xfrm>
            <a:off x="1643606" y="5048250"/>
            <a:ext cx="10122944"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cxnSp>
        <p:nvCxnSpPr>
          <p:cNvPr id="20" name="Straight Connector 19">
            <a:extLst>
              <a:ext uri="{FF2B5EF4-FFF2-40B4-BE49-F238E27FC236}">
                <a16:creationId xmlns:a16="http://schemas.microsoft.com/office/drawing/2014/main" id="{B9FCB7CB-F0E3-E9F1-33DB-E06C950D986F}"/>
              </a:ext>
            </a:extLst>
          </p:cNvPr>
          <p:cNvCxnSpPr/>
          <p:nvPr userDrawn="1"/>
        </p:nvCxnSpPr>
        <p:spPr>
          <a:xfrm>
            <a:off x="1643606" y="2568119"/>
            <a:ext cx="101229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6C658A-1C1E-8319-759A-C14D8B1EDFF1}"/>
              </a:ext>
            </a:extLst>
          </p:cNvPr>
          <p:cNvCxnSpPr/>
          <p:nvPr userDrawn="1"/>
        </p:nvCxnSpPr>
        <p:spPr>
          <a:xfrm>
            <a:off x="1643606" y="3761178"/>
            <a:ext cx="101229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DCFDCD5-F742-BE4C-C5AC-89AD0A324771}"/>
              </a:ext>
            </a:extLst>
          </p:cNvPr>
          <p:cNvCxnSpPr/>
          <p:nvPr userDrawn="1"/>
        </p:nvCxnSpPr>
        <p:spPr>
          <a:xfrm>
            <a:off x="1643606" y="4954641"/>
            <a:ext cx="101229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11">
            <a:extLst>
              <a:ext uri="{FF2B5EF4-FFF2-40B4-BE49-F238E27FC236}">
                <a16:creationId xmlns:a16="http://schemas.microsoft.com/office/drawing/2014/main" id="{D73F7F6A-A03C-29C6-C5D4-5A7B3542360A}"/>
              </a:ext>
            </a:extLst>
          </p:cNvPr>
          <p:cNvSpPr>
            <a:spLocks noGrp="1" noChangeAspect="1"/>
          </p:cNvSpPr>
          <p:nvPr>
            <p:ph type="body" sz="quarter" idx="14" hasCustomPrompt="1"/>
          </p:nvPr>
        </p:nvSpPr>
        <p:spPr>
          <a:xfrm>
            <a:off x="425450" y="1446213"/>
            <a:ext cx="1051560" cy="105156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5" name="Text Placeholder 11">
            <a:extLst>
              <a:ext uri="{FF2B5EF4-FFF2-40B4-BE49-F238E27FC236}">
                <a16:creationId xmlns:a16="http://schemas.microsoft.com/office/drawing/2014/main" id="{B7BFB2D0-1EAF-DCB0-6345-DF88DCCF0E69}"/>
              </a:ext>
            </a:extLst>
          </p:cNvPr>
          <p:cNvSpPr>
            <a:spLocks noGrp="1" noChangeAspect="1"/>
          </p:cNvSpPr>
          <p:nvPr>
            <p:ph type="body" sz="quarter" idx="15" hasCustomPrompt="1"/>
          </p:nvPr>
        </p:nvSpPr>
        <p:spPr>
          <a:xfrm>
            <a:off x="425450" y="2638464"/>
            <a:ext cx="1051560" cy="1051560"/>
          </a:xfrm>
          <a:prstGeom prst="ellipse">
            <a:avLst/>
          </a:prstGeom>
          <a:solidFill>
            <a:schemeClr val="accent3"/>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6" name="Text Placeholder 11">
            <a:extLst>
              <a:ext uri="{FF2B5EF4-FFF2-40B4-BE49-F238E27FC236}">
                <a16:creationId xmlns:a16="http://schemas.microsoft.com/office/drawing/2014/main" id="{42951087-268C-82C9-8EE2-ACDB75F9C8F8}"/>
              </a:ext>
            </a:extLst>
          </p:cNvPr>
          <p:cNvSpPr>
            <a:spLocks noGrp="1" noChangeAspect="1"/>
          </p:cNvSpPr>
          <p:nvPr>
            <p:ph type="body" sz="quarter" idx="16" hasCustomPrompt="1"/>
          </p:nvPr>
        </p:nvSpPr>
        <p:spPr>
          <a:xfrm>
            <a:off x="425450" y="3832331"/>
            <a:ext cx="1051560" cy="1051560"/>
          </a:xfrm>
          <a:prstGeom prst="ellipse">
            <a:avLst/>
          </a:prstGeom>
          <a:solidFill>
            <a:schemeClr val="accent5"/>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7" name="Text Placeholder 11">
            <a:extLst>
              <a:ext uri="{FF2B5EF4-FFF2-40B4-BE49-F238E27FC236}">
                <a16:creationId xmlns:a16="http://schemas.microsoft.com/office/drawing/2014/main" id="{D6FBDD42-ED0C-5362-9314-8816E840A6CF}"/>
              </a:ext>
            </a:extLst>
          </p:cNvPr>
          <p:cNvSpPr>
            <a:spLocks noGrp="1" noChangeAspect="1"/>
          </p:cNvSpPr>
          <p:nvPr>
            <p:ph type="body" sz="quarter" idx="17" hasCustomPrompt="1"/>
          </p:nvPr>
        </p:nvSpPr>
        <p:spPr>
          <a:xfrm>
            <a:off x="425450" y="5025390"/>
            <a:ext cx="1051560" cy="1051560"/>
          </a:xfrm>
          <a:prstGeom prst="ellipse">
            <a:avLst/>
          </a:prstGeom>
          <a:solidFill>
            <a:schemeClr val="accent6"/>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9" name="Slide Number Placeholder 5">
            <a:extLst>
              <a:ext uri="{FF2B5EF4-FFF2-40B4-BE49-F238E27FC236}">
                <a16:creationId xmlns:a16="http://schemas.microsoft.com/office/drawing/2014/main" id="{25805B27-E793-67C5-14F5-AF176406658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4520170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ight circle tex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1585732" y="1469073"/>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11" name="Text Placeholder 11">
            <a:extLst>
              <a:ext uri="{FF2B5EF4-FFF2-40B4-BE49-F238E27FC236}">
                <a16:creationId xmlns:a16="http://schemas.microsoft.com/office/drawing/2014/main" id="{A89770E9-16F2-7FFA-DCB8-9440D4376679}"/>
              </a:ext>
            </a:extLst>
          </p:cNvPr>
          <p:cNvSpPr>
            <a:spLocks noGrp="1" noChangeAspect="1"/>
          </p:cNvSpPr>
          <p:nvPr>
            <p:ph type="body" sz="quarter" idx="14" hasCustomPrompt="1"/>
          </p:nvPr>
        </p:nvSpPr>
        <p:spPr>
          <a:xfrm>
            <a:off x="425450" y="1469073"/>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16" name="Text Placeholder 11">
            <a:extLst>
              <a:ext uri="{FF2B5EF4-FFF2-40B4-BE49-F238E27FC236}">
                <a16:creationId xmlns:a16="http://schemas.microsoft.com/office/drawing/2014/main" id="{4735C080-32FA-626B-8BAA-894D7FBECC72}"/>
              </a:ext>
            </a:extLst>
          </p:cNvPr>
          <p:cNvSpPr>
            <a:spLocks noGrp="1"/>
          </p:cNvSpPr>
          <p:nvPr>
            <p:ph type="body" sz="quarter" idx="18" hasCustomPrompt="1"/>
          </p:nvPr>
        </p:nvSpPr>
        <p:spPr>
          <a:xfrm>
            <a:off x="1585732" y="2669751"/>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sp>
        <p:nvSpPr>
          <p:cNvPr id="17" name="Text Placeholder 11">
            <a:extLst>
              <a:ext uri="{FF2B5EF4-FFF2-40B4-BE49-F238E27FC236}">
                <a16:creationId xmlns:a16="http://schemas.microsoft.com/office/drawing/2014/main" id="{B27BDBB0-751D-2EB5-F060-4BB0656BBE51}"/>
              </a:ext>
            </a:extLst>
          </p:cNvPr>
          <p:cNvSpPr>
            <a:spLocks noGrp="1"/>
          </p:cNvSpPr>
          <p:nvPr>
            <p:ph type="body" sz="quarter" idx="19" hasCustomPrompt="1"/>
          </p:nvPr>
        </p:nvSpPr>
        <p:spPr>
          <a:xfrm>
            <a:off x="1585732" y="3870429"/>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cxnSp>
        <p:nvCxnSpPr>
          <p:cNvPr id="5" name="Straight Connector 4">
            <a:extLst>
              <a:ext uri="{FF2B5EF4-FFF2-40B4-BE49-F238E27FC236}">
                <a16:creationId xmlns:a16="http://schemas.microsoft.com/office/drawing/2014/main" id="{8B11C842-3283-E596-DE19-3297AED53101}"/>
              </a:ext>
            </a:extLst>
          </p:cNvPr>
          <p:cNvCxnSpPr>
            <a:cxnSpLocks/>
          </p:cNvCxnSpPr>
          <p:nvPr userDrawn="1"/>
        </p:nvCxnSpPr>
        <p:spPr>
          <a:xfrm>
            <a:off x="1585732" y="3773010"/>
            <a:ext cx="4325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C5E0B42-4FAD-B122-9855-574B2EA9EF99}"/>
              </a:ext>
            </a:extLst>
          </p:cNvPr>
          <p:cNvCxnSpPr>
            <a:cxnSpLocks/>
          </p:cNvCxnSpPr>
          <p:nvPr userDrawn="1"/>
        </p:nvCxnSpPr>
        <p:spPr>
          <a:xfrm>
            <a:off x="1585732" y="2572332"/>
            <a:ext cx="4325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11">
            <a:extLst>
              <a:ext uri="{FF2B5EF4-FFF2-40B4-BE49-F238E27FC236}">
                <a16:creationId xmlns:a16="http://schemas.microsoft.com/office/drawing/2014/main" id="{A275FC47-DC0A-178E-6514-4A3C25D30369}"/>
              </a:ext>
            </a:extLst>
          </p:cNvPr>
          <p:cNvSpPr>
            <a:spLocks noGrp="1"/>
          </p:cNvSpPr>
          <p:nvPr>
            <p:ph type="body" sz="quarter" idx="26" hasCustomPrompt="1"/>
          </p:nvPr>
        </p:nvSpPr>
        <p:spPr>
          <a:xfrm>
            <a:off x="1585732" y="5071110"/>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cxnSp>
        <p:nvCxnSpPr>
          <p:cNvPr id="7" name="Straight Connector 6">
            <a:extLst>
              <a:ext uri="{FF2B5EF4-FFF2-40B4-BE49-F238E27FC236}">
                <a16:creationId xmlns:a16="http://schemas.microsoft.com/office/drawing/2014/main" id="{6CDB6E7F-7626-2933-1F97-7A46A34A7E06}"/>
              </a:ext>
            </a:extLst>
          </p:cNvPr>
          <p:cNvCxnSpPr>
            <a:cxnSpLocks/>
          </p:cNvCxnSpPr>
          <p:nvPr userDrawn="1"/>
        </p:nvCxnSpPr>
        <p:spPr>
          <a:xfrm>
            <a:off x="1585732" y="4973688"/>
            <a:ext cx="4325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1">
            <a:extLst>
              <a:ext uri="{FF2B5EF4-FFF2-40B4-BE49-F238E27FC236}">
                <a16:creationId xmlns:a16="http://schemas.microsoft.com/office/drawing/2014/main" id="{F21F880F-FB7C-4634-306F-F1211CD4DE2E}"/>
              </a:ext>
            </a:extLst>
          </p:cNvPr>
          <p:cNvSpPr>
            <a:spLocks noGrp="1" noChangeAspect="1"/>
          </p:cNvSpPr>
          <p:nvPr>
            <p:ph type="body" sz="quarter" idx="27" hasCustomPrompt="1"/>
          </p:nvPr>
        </p:nvSpPr>
        <p:spPr>
          <a:xfrm>
            <a:off x="425450" y="2669752"/>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10" name="Text Placeholder 11">
            <a:extLst>
              <a:ext uri="{FF2B5EF4-FFF2-40B4-BE49-F238E27FC236}">
                <a16:creationId xmlns:a16="http://schemas.microsoft.com/office/drawing/2014/main" id="{279C447D-3CA9-F6B7-7D94-8FE95A45534D}"/>
              </a:ext>
            </a:extLst>
          </p:cNvPr>
          <p:cNvSpPr>
            <a:spLocks noGrp="1" noChangeAspect="1"/>
          </p:cNvSpPr>
          <p:nvPr>
            <p:ph type="body" sz="quarter" idx="28" hasCustomPrompt="1"/>
          </p:nvPr>
        </p:nvSpPr>
        <p:spPr>
          <a:xfrm>
            <a:off x="425450" y="3870431"/>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24" name="Text Placeholder 11">
            <a:extLst>
              <a:ext uri="{FF2B5EF4-FFF2-40B4-BE49-F238E27FC236}">
                <a16:creationId xmlns:a16="http://schemas.microsoft.com/office/drawing/2014/main" id="{E8B13DF0-07C0-23DB-928E-C1C480CADC08}"/>
              </a:ext>
            </a:extLst>
          </p:cNvPr>
          <p:cNvSpPr>
            <a:spLocks noGrp="1" noChangeAspect="1"/>
          </p:cNvSpPr>
          <p:nvPr>
            <p:ph type="body" sz="quarter" idx="29" hasCustomPrompt="1"/>
          </p:nvPr>
        </p:nvSpPr>
        <p:spPr>
          <a:xfrm>
            <a:off x="425450" y="5071110"/>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25" name="Text Placeholder 11">
            <a:extLst>
              <a:ext uri="{FF2B5EF4-FFF2-40B4-BE49-F238E27FC236}">
                <a16:creationId xmlns:a16="http://schemas.microsoft.com/office/drawing/2014/main" id="{2FD121F6-8F18-F351-DBC7-3754FAF17745}"/>
              </a:ext>
            </a:extLst>
          </p:cNvPr>
          <p:cNvSpPr>
            <a:spLocks noGrp="1"/>
          </p:cNvSpPr>
          <p:nvPr>
            <p:ph type="body" sz="quarter" idx="30" hasCustomPrompt="1"/>
          </p:nvPr>
        </p:nvSpPr>
        <p:spPr>
          <a:xfrm>
            <a:off x="7437894" y="1469073"/>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sp>
        <p:nvSpPr>
          <p:cNvPr id="26" name="Text Placeholder 11">
            <a:extLst>
              <a:ext uri="{FF2B5EF4-FFF2-40B4-BE49-F238E27FC236}">
                <a16:creationId xmlns:a16="http://schemas.microsoft.com/office/drawing/2014/main" id="{38FFF44D-3DD9-2074-EE5A-CD230E0EF2E3}"/>
              </a:ext>
            </a:extLst>
          </p:cNvPr>
          <p:cNvSpPr>
            <a:spLocks noGrp="1" noChangeAspect="1"/>
          </p:cNvSpPr>
          <p:nvPr>
            <p:ph type="body" sz="quarter" idx="31" hasCustomPrompt="1"/>
          </p:nvPr>
        </p:nvSpPr>
        <p:spPr>
          <a:xfrm>
            <a:off x="6277612" y="1469073"/>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27" name="Text Placeholder 11">
            <a:extLst>
              <a:ext uri="{FF2B5EF4-FFF2-40B4-BE49-F238E27FC236}">
                <a16:creationId xmlns:a16="http://schemas.microsoft.com/office/drawing/2014/main" id="{767642CB-C789-58FD-115F-E4DFAD0EB09C}"/>
              </a:ext>
            </a:extLst>
          </p:cNvPr>
          <p:cNvSpPr>
            <a:spLocks noGrp="1"/>
          </p:cNvSpPr>
          <p:nvPr>
            <p:ph type="body" sz="quarter" idx="32" hasCustomPrompt="1"/>
          </p:nvPr>
        </p:nvSpPr>
        <p:spPr>
          <a:xfrm>
            <a:off x="7437894" y="2669751"/>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sp>
        <p:nvSpPr>
          <p:cNvPr id="28" name="Text Placeholder 11">
            <a:extLst>
              <a:ext uri="{FF2B5EF4-FFF2-40B4-BE49-F238E27FC236}">
                <a16:creationId xmlns:a16="http://schemas.microsoft.com/office/drawing/2014/main" id="{303C1E23-393C-1C89-1D7F-C9C3B6C502F6}"/>
              </a:ext>
            </a:extLst>
          </p:cNvPr>
          <p:cNvSpPr>
            <a:spLocks noGrp="1"/>
          </p:cNvSpPr>
          <p:nvPr>
            <p:ph type="body" sz="quarter" idx="33" hasCustomPrompt="1"/>
          </p:nvPr>
        </p:nvSpPr>
        <p:spPr>
          <a:xfrm>
            <a:off x="7437894" y="3870429"/>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cxnSp>
        <p:nvCxnSpPr>
          <p:cNvPr id="29" name="Straight Connector 28">
            <a:extLst>
              <a:ext uri="{FF2B5EF4-FFF2-40B4-BE49-F238E27FC236}">
                <a16:creationId xmlns:a16="http://schemas.microsoft.com/office/drawing/2014/main" id="{7A2FDD71-D37A-FD5D-32D8-73CE6AAACBFF}"/>
              </a:ext>
            </a:extLst>
          </p:cNvPr>
          <p:cNvCxnSpPr>
            <a:cxnSpLocks/>
          </p:cNvCxnSpPr>
          <p:nvPr userDrawn="1"/>
        </p:nvCxnSpPr>
        <p:spPr>
          <a:xfrm>
            <a:off x="7437894" y="3773010"/>
            <a:ext cx="4325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415C93-4DCF-B7CB-80ED-110311DD037A}"/>
              </a:ext>
            </a:extLst>
          </p:cNvPr>
          <p:cNvCxnSpPr>
            <a:cxnSpLocks/>
          </p:cNvCxnSpPr>
          <p:nvPr userDrawn="1"/>
        </p:nvCxnSpPr>
        <p:spPr>
          <a:xfrm>
            <a:off x="7437894" y="2572332"/>
            <a:ext cx="4325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11">
            <a:extLst>
              <a:ext uri="{FF2B5EF4-FFF2-40B4-BE49-F238E27FC236}">
                <a16:creationId xmlns:a16="http://schemas.microsoft.com/office/drawing/2014/main" id="{3E87BD83-BA4C-45EB-3B54-F2529CA84476}"/>
              </a:ext>
            </a:extLst>
          </p:cNvPr>
          <p:cNvSpPr>
            <a:spLocks noGrp="1"/>
          </p:cNvSpPr>
          <p:nvPr>
            <p:ph type="body" sz="quarter" idx="34" hasCustomPrompt="1"/>
          </p:nvPr>
        </p:nvSpPr>
        <p:spPr>
          <a:xfrm>
            <a:off x="7437894" y="5071110"/>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dirty="0"/>
              <a:t>Body text</a:t>
            </a:r>
          </a:p>
        </p:txBody>
      </p:sp>
      <p:cxnSp>
        <p:nvCxnSpPr>
          <p:cNvPr id="32" name="Straight Connector 31">
            <a:extLst>
              <a:ext uri="{FF2B5EF4-FFF2-40B4-BE49-F238E27FC236}">
                <a16:creationId xmlns:a16="http://schemas.microsoft.com/office/drawing/2014/main" id="{3F9CE9F6-6355-A268-FC3F-D648B8F23A64}"/>
              </a:ext>
            </a:extLst>
          </p:cNvPr>
          <p:cNvCxnSpPr>
            <a:cxnSpLocks/>
          </p:cNvCxnSpPr>
          <p:nvPr userDrawn="1"/>
        </p:nvCxnSpPr>
        <p:spPr>
          <a:xfrm>
            <a:off x="7437894" y="4973688"/>
            <a:ext cx="4325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 Placeholder 11">
            <a:extLst>
              <a:ext uri="{FF2B5EF4-FFF2-40B4-BE49-F238E27FC236}">
                <a16:creationId xmlns:a16="http://schemas.microsoft.com/office/drawing/2014/main" id="{E8B77CFA-033A-8C42-DC31-5E9EB70B6CB6}"/>
              </a:ext>
            </a:extLst>
          </p:cNvPr>
          <p:cNvSpPr>
            <a:spLocks noGrp="1" noChangeAspect="1"/>
          </p:cNvSpPr>
          <p:nvPr>
            <p:ph type="body" sz="quarter" idx="35" hasCustomPrompt="1"/>
          </p:nvPr>
        </p:nvSpPr>
        <p:spPr>
          <a:xfrm>
            <a:off x="6277612" y="2669752"/>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34" name="Text Placeholder 11">
            <a:extLst>
              <a:ext uri="{FF2B5EF4-FFF2-40B4-BE49-F238E27FC236}">
                <a16:creationId xmlns:a16="http://schemas.microsoft.com/office/drawing/2014/main" id="{763A6193-E0FB-D95B-DE6F-0B20335C56ED}"/>
              </a:ext>
            </a:extLst>
          </p:cNvPr>
          <p:cNvSpPr>
            <a:spLocks noGrp="1" noChangeAspect="1"/>
          </p:cNvSpPr>
          <p:nvPr>
            <p:ph type="body" sz="quarter" idx="36" hasCustomPrompt="1"/>
          </p:nvPr>
        </p:nvSpPr>
        <p:spPr>
          <a:xfrm>
            <a:off x="6277612" y="3870431"/>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35" name="Text Placeholder 11">
            <a:extLst>
              <a:ext uri="{FF2B5EF4-FFF2-40B4-BE49-F238E27FC236}">
                <a16:creationId xmlns:a16="http://schemas.microsoft.com/office/drawing/2014/main" id="{91EE428F-3890-D952-4727-56BDAAAEACA7}"/>
              </a:ext>
            </a:extLst>
          </p:cNvPr>
          <p:cNvSpPr>
            <a:spLocks noGrp="1" noChangeAspect="1"/>
          </p:cNvSpPr>
          <p:nvPr>
            <p:ph type="body" sz="quarter" idx="37" hasCustomPrompt="1"/>
          </p:nvPr>
        </p:nvSpPr>
        <p:spPr>
          <a:xfrm>
            <a:off x="6277612" y="5071110"/>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dirty="0"/>
              <a:t>Text only</a:t>
            </a:r>
            <a:endParaRPr lang="en-US" dirty="0"/>
          </a:p>
        </p:txBody>
      </p:sp>
      <p:sp>
        <p:nvSpPr>
          <p:cNvPr id="12" name="Slide Number Placeholder 5">
            <a:extLst>
              <a:ext uri="{FF2B5EF4-FFF2-40B4-BE49-F238E27FC236}">
                <a16:creationId xmlns:a16="http://schemas.microsoft.com/office/drawing/2014/main" id="{59A5C8E2-2ADE-518A-D8DD-1D93CC3C251F}"/>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24523254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ircle curv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8298687"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4" y="709990"/>
            <a:ext cx="8298686"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grpSp>
        <p:nvGrpSpPr>
          <p:cNvPr id="10" name="Group 9">
            <a:extLst>
              <a:ext uri="{FF2B5EF4-FFF2-40B4-BE49-F238E27FC236}">
                <a16:creationId xmlns:a16="http://schemas.microsoft.com/office/drawing/2014/main" id="{5A042A46-97C5-F787-43FC-5F9827AA18E8}"/>
              </a:ext>
            </a:extLst>
          </p:cNvPr>
          <p:cNvGrpSpPr/>
          <p:nvPr userDrawn="1"/>
        </p:nvGrpSpPr>
        <p:grpSpPr>
          <a:xfrm>
            <a:off x="5961999" y="274592"/>
            <a:ext cx="5812951" cy="5812951"/>
            <a:chOff x="6364404" y="688572"/>
            <a:chExt cx="5398971" cy="5398971"/>
          </a:xfrm>
        </p:grpSpPr>
        <p:pic>
          <p:nvPicPr>
            <p:cNvPr id="6" name="Graphic 5">
              <a:extLst>
                <a:ext uri="{FF2B5EF4-FFF2-40B4-BE49-F238E27FC236}">
                  <a16:creationId xmlns:a16="http://schemas.microsoft.com/office/drawing/2014/main" id="{19388112-1510-8BE1-AA73-ACED720525D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6364404" y="3388057"/>
              <a:ext cx="2699486" cy="2699486"/>
            </a:xfrm>
            <a:prstGeom prst="rect">
              <a:avLst/>
            </a:prstGeom>
          </p:spPr>
        </p:pic>
        <p:pic>
          <p:nvPicPr>
            <p:cNvPr id="7" name="Graphic 6">
              <a:extLst>
                <a:ext uri="{FF2B5EF4-FFF2-40B4-BE49-F238E27FC236}">
                  <a16:creationId xmlns:a16="http://schemas.microsoft.com/office/drawing/2014/main" id="{BD334C72-E7A6-7287-6BE0-BD3FDACC0A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063889" y="688572"/>
              <a:ext cx="2699486" cy="2699486"/>
            </a:xfrm>
            <a:prstGeom prst="rect">
              <a:avLst/>
            </a:prstGeom>
          </p:spPr>
        </p:pic>
      </p:grpSp>
      <p:sp>
        <p:nvSpPr>
          <p:cNvPr id="9" name="Picture Placeholder 6">
            <a:extLst>
              <a:ext uri="{FF2B5EF4-FFF2-40B4-BE49-F238E27FC236}">
                <a16:creationId xmlns:a16="http://schemas.microsoft.com/office/drawing/2014/main" id="{3C6A4090-631D-D30D-81B3-FF74F215083D}"/>
              </a:ext>
            </a:extLst>
          </p:cNvPr>
          <p:cNvSpPr>
            <a:spLocks noGrp="1" noChangeAspect="1"/>
          </p:cNvSpPr>
          <p:nvPr>
            <p:ph type="pic" sz="quarter" idx="11"/>
          </p:nvPr>
        </p:nvSpPr>
        <p:spPr>
          <a:xfrm>
            <a:off x="7130379" y="1441448"/>
            <a:ext cx="3474722" cy="3474720"/>
          </a:xfrm>
          <a:prstGeom prst="ellipse">
            <a:avLst/>
          </a:prstGeom>
        </p:spPr>
        <p:txBody>
          <a:bodyPr anchor="ctr"/>
          <a:lstStyle>
            <a:lvl1pPr marL="0" indent="0" algn="ctr">
              <a:buNone/>
              <a:defRPr/>
            </a:lvl1pPr>
          </a:lstStyle>
          <a:p>
            <a:r>
              <a:rPr lang="fr-FR"/>
              <a:t>Cliquez sur l'icône pour ajouter une image</a:t>
            </a:r>
            <a:endParaRPr lang="en-US" dirty="0"/>
          </a:p>
        </p:txBody>
      </p:sp>
      <p:sp>
        <p:nvSpPr>
          <p:cNvPr id="12" name="Text Placeholder 11">
            <a:extLst>
              <a:ext uri="{FF2B5EF4-FFF2-40B4-BE49-F238E27FC236}">
                <a16:creationId xmlns:a16="http://schemas.microsoft.com/office/drawing/2014/main" id="{DC5A67C2-BA18-2805-824A-56744E8DC4FA}"/>
              </a:ext>
            </a:extLst>
          </p:cNvPr>
          <p:cNvSpPr>
            <a:spLocks noGrp="1"/>
          </p:cNvSpPr>
          <p:nvPr>
            <p:ph type="body" sz="quarter" idx="12" hasCustomPrompt="1"/>
          </p:nvPr>
        </p:nvSpPr>
        <p:spPr>
          <a:xfrm>
            <a:off x="428624" y="1446212"/>
            <a:ext cx="5394960"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3" name="Slide Number Placeholder 5">
            <a:extLst>
              <a:ext uri="{FF2B5EF4-FFF2-40B4-BE49-F238E27FC236}">
                <a16:creationId xmlns:a16="http://schemas.microsoft.com/office/drawing/2014/main" id="{29F78020-D828-4016-3BC7-400A2B1744A8}"/>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2703643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ircle curv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3514164" y="291451"/>
            <a:ext cx="8252386" cy="912315"/>
          </a:xfrm>
        </p:spPr>
        <p:txBody>
          <a:bodyPr/>
          <a:lstStyle>
            <a:lvl1pPr>
              <a:defRPr/>
            </a:lvl1pPr>
          </a:lstStyle>
          <a:p>
            <a:r>
              <a:rPr lang="en-US" dirty="0"/>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3514164" y="709990"/>
            <a:ext cx="8252386"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grpSp>
        <p:nvGrpSpPr>
          <p:cNvPr id="10" name="Group 9">
            <a:extLst>
              <a:ext uri="{FF2B5EF4-FFF2-40B4-BE49-F238E27FC236}">
                <a16:creationId xmlns:a16="http://schemas.microsoft.com/office/drawing/2014/main" id="{5A042A46-97C5-F787-43FC-5F9827AA18E8}"/>
              </a:ext>
            </a:extLst>
          </p:cNvPr>
          <p:cNvGrpSpPr/>
          <p:nvPr userDrawn="1"/>
        </p:nvGrpSpPr>
        <p:grpSpPr>
          <a:xfrm flipH="1">
            <a:off x="428623" y="274592"/>
            <a:ext cx="5812951" cy="5812951"/>
            <a:chOff x="6364404" y="688572"/>
            <a:chExt cx="5398971" cy="5398971"/>
          </a:xfrm>
        </p:grpSpPr>
        <p:pic>
          <p:nvPicPr>
            <p:cNvPr id="6" name="Graphic 5">
              <a:extLst>
                <a:ext uri="{FF2B5EF4-FFF2-40B4-BE49-F238E27FC236}">
                  <a16:creationId xmlns:a16="http://schemas.microsoft.com/office/drawing/2014/main" id="{19388112-1510-8BE1-AA73-ACED720525D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6364404" y="3388057"/>
              <a:ext cx="2699486" cy="2699486"/>
            </a:xfrm>
            <a:prstGeom prst="rect">
              <a:avLst/>
            </a:prstGeom>
          </p:spPr>
        </p:pic>
        <p:pic>
          <p:nvPicPr>
            <p:cNvPr id="7" name="Graphic 6">
              <a:extLst>
                <a:ext uri="{FF2B5EF4-FFF2-40B4-BE49-F238E27FC236}">
                  <a16:creationId xmlns:a16="http://schemas.microsoft.com/office/drawing/2014/main" id="{BD334C72-E7A6-7287-6BE0-BD3FDACC0A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063889" y="688572"/>
              <a:ext cx="2699486" cy="2699486"/>
            </a:xfrm>
            <a:prstGeom prst="rect">
              <a:avLst/>
            </a:prstGeom>
          </p:spPr>
        </p:pic>
      </p:grpSp>
      <p:sp>
        <p:nvSpPr>
          <p:cNvPr id="9" name="Picture Placeholder 6">
            <a:extLst>
              <a:ext uri="{FF2B5EF4-FFF2-40B4-BE49-F238E27FC236}">
                <a16:creationId xmlns:a16="http://schemas.microsoft.com/office/drawing/2014/main" id="{3C6A4090-631D-D30D-81B3-FF74F215083D}"/>
              </a:ext>
            </a:extLst>
          </p:cNvPr>
          <p:cNvSpPr>
            <a:spLocks noGrp="1" noChangeAspect="1"/>
          </p:cNvSpPr>
          <p:nvPr>
            <p:ph type="pic" sz="quarter" idx="11"/>
          </p:nvPr>
        </p:nvSpPr>
        <p:spPr>
          <a:xfrm>
            <a:off x="1597003" y="1441448"/>
            <a:ext cx="3474722" cy="3474720"/>
          </a:xfrm>
          <a:prstGeom prst="ellipse">
            <a:avLst/>
          </a:prstGeom>
        </p:spPr>
        <p:txBody>
          <a:bodyPr anchor="ctr"/>
          <a:lstStyle>
            <a:lvl1pPr marL="0" indent="0" algn="ctr">
              <a:buNone/>
              <a:defRPr/>
            </a:lvl1pPr>
          </a:lstStyle>
          <a:p>
            <a:r>
              <a:rPr lang="fr-FR"/>
              <a:t>Cliquez sur l'icône pour ajouter une image</a:t>
            </a:r>
            <a:endParaRPr lang="en-US" dirty="0"/>
          </a:p>
        </p:txBody>
      </p:sp>
      <p:sp>
        <p:nvSpPr>
          <p:cNvPr id="12" name="Text Placeholder 11">
            <a:extLst>
              <a:ext uri="{FF2B5EF4-FFF2-40B4-BE49-F238E27FC236}">
                <a16:creationId xmlns:a16="http://schemas.microsoft.com/office/drawing/2014/main" id="{DC5A67C2-BA18-2805-824A-56744E8DC4FA}"/>
              </a:ext>
            </a:extLst>
          </p:cNvPr>
          <p:cNvSpPr>
            <a:spLocks noGrp="1"/>
          </p:cNvSpPr>
          <p:nvPr>
            <p:ph type="body" sz="quarter" idx="12" hasCustomPrompt="1"/>
          </p:nvPr>
        </p:nvSpPr>
        <p:spPr>
          <a:xfrm>
            <a:off x="6450568" y="1446212"/>
            <a:ext cx="5315982"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3" name="Slide Number Placeholder 5">
            <a:extLst>
              <a:ext uri="{FF2B5EF4-FFF2-40B4-BE49-F238E27FC236}">
                <a16:creationId xmlns:a16="http://schemas.microsoft.com/office/drawing/2014/main" id="{516BDD6C-589C-E59D-505F-90F87C6A5387}"/>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502212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ircle curv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a:xfrm>
            <a:off x="5254906" y="1446212"/>
            <a:ext cx="6511644" cy="4630737"/>
          </a:xfrm>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grpSp>
        <p:nvGrpSpPr>
          <p:cNvPr id="4" name="Group 3">
            <a:extLst>
              <a:ext uri="{FF2B5EF4-FFF2-40B4-BE49-F238E27FC236}">
                <a16:creationId xmlns:a16="http://schemas.microsoft.com/office/drawing/2014/main" id="{37533B7B-CFCE-C743-5F19-2A8A364B144A}"/>
              </a:ext>
            </a:extLst>
          </p:cNvPr>
          <p:cNvGrpSpPr/>
          <p:nvPr userDrawn="1"/>
        </p:nvGrpSpPr>
        <p:grpSpPr>
          <a:xfrm flipH="1">
            <a:off x="428625" y="1456405"/>
            <a:ext cx="4631138" cy="4631138"/>
            <a:chOff x="6364404" y="688572"/>
            <a:chExt cx="5398971" cy="5398971"/>
          </a:xfrm>
        </p:grpSpPr>
        <p:pic>
          <p:nvPicPr>
            <p:cNvPr id="5" name="Graphic 4">
              <a:extLst>
                <a:ext uri="{FF2B5EF4-FFF2-40B4-BE49-F238E27FC236}">
                  <a16:creationId xmlns:a16="http://schemas.microsoft.com/office/drawing/2014/main" id="{F0EA9041-DFBD-0DC8-66E1-193CA3018FF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6364404" y="3388057"/>
              <a:ext cx="2699486" cy="2699486"/>
            </a:xfrm>
            <a:prstGeom prst="rect">
              <a:avLst/>
            </a:prstGeom>
          </p:spPr>
        </p:pic>
        <p:pic>
          <p:nvPicPr>
            <p:cNvPr id="6" name="Graphic 5">
              <a:extLst>
                <a:ext uri="{FF2B5EF4-FFF2-40B4-BE49-F238E27FC236}">
                  <a16:creationId xmlns:a16="http://schemas.microsoft.com/office/drawing/2014/main" id="{14ADEFBA-0047-A23F-7A01-9D71C4274E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063889" y="688572"/>
              <a:ext cx="2699486" cy="2699486"/>
            </a:xfrm>
            <a:prstGeom prst="rect">
              <a:avLst/>
            </a:prstGeom>
          </p:spPr>
        </p:pic>
      </p:grpSp>
      <p:sp>
        <p:nvSpPr>
          <p:cNvPr id="7" name="Picture Placeholder 6">
            <a:extLst>
              <a:ext uri="{FF2B5EF4-FFF2-40B4-BE49-F238E27FC236}">
                <a16:creationId xmlns:a16="http://schemas.microsoft.com/office/drawing/2014/main" id="{4A8ACBE3-F84F-9311-A090-BF6945A40482}"/>
              </a:ext>
            </a:extLst>
          </p:cNvPr>
          <p:cNvSpPr>
            <a:spLocks noGrp="1" noChangeAspect="1"/>
          </p:cNvSpPr>
          <p:nvPr>
            <p:ph type="pic" sz="quarter" idx="11"/>
          </p:nvPr>
        </p:nvSpPr>
        <p:spPr>
          <a:xfrm>
            <a:off x="1358739" y="2390067"/>
            <a:ext cx="2765586" cy="2765584"/>
          </a:xfrm>
          <a:prstGeom prst="ellipse">
            <a:avLst/>
          </a:prstGeom>
        </p:spPr>
        <p:txBody>
          <a:bodyPr anchor="ctr"/>
          <a:lstStyle>
            <a:lvl1pPr marL="0" indent="0" algn="ctr">
              <a:buNone/>
              <a:defRPr/>
            </a:lvl1pPr>
          </a:lstStyle>
          <a:p>
            <a:r>
              <a:rPr lang="fr-FR"/>
              <a:t>Cliquez sur l'icône pour ajouter une image</a:t>
            </a:r>
            <a:endParaRPr lang="en-US" dirty="0"/>
          </a:p>
        </p:txBody>
      </p:sp>
      <p:sp>
        <p:nvSpPr>
          <p:cNvPr id="9" name="Slide Number Placeholder 5">
            <a:extLst>
              <a:ext uri="{FF2B5EF4-FFF2-40B4-BE49-F238E27FC236}">
                <a16:creationId xmlns:a16="http://schemas.microsoft.com/office/drawing/2014/main" id="{7708C7AB-438A-DC8C-37D8-D7D68BAB13CD}"/>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27326355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ircle curve quote 1">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DDD74B7C-D695-9400-9632-BD81C62538E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428625" y="3388057"/>
            <a:ext cx="2699486" cy="2699486"/>
          </a:xfrm>
          <a:prstGeom prst="rect">
            <a:avLst/>
          </a:prstGeom>
        </p:spPr>
      </p:pic>
      <p:pic>
        <p:nvPicPr>
          <p:cNvPr id="13" name="Graphic 12">
            <a:extLst>
              <a:ext uri="{FF2B5EF4-FFF2-40B4-BE49-F238E27FC236}">
                <a16:creationId xmlns:a16="http://schemas.microsoft.com/office/drawing/2014/main" id="{867E329A-F569-FD2D-40BC-C949E9EC7C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128110" y="688572"/>
            <a:ext cx="2699486" cy="2699486"/>
          </a:xfrm>
          <a:prstGeom prst="rect">
            <a:avLst/>
          </a:prstGeom>
        </p:spPr>
      </p:pic>
      <p:sp>
        <p:nvSpPr>
          <p:cNvPr id="8" name="Rectangle 7">
            <a:extLst>
              <a:ext uri="{FF2B5EF4-FFF2-40B4-BE49-F238E27FC236}">
                <a16:creationId xmlns:a16="http://schemas.microsoft.com/office/drawing/2014/main" id="{E9A78271-D975-392F-26ED-9AF02A595AA3}"/>
              </a:ext>
            </a:extLst>
          </p:cNvPr>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raphique 10">
            <a:extLst>
              <a:ext uri="{FF2B5EF4-FFF2-40B4-BE49-F238E27FC236}">
                <a16:creationId xmlns:a16="http://schemas.microsoft.com/office/drawing/2014/main" id="{025140E0-C2C6-A3A5-0B7E-678902A455D4}"/>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4" name="Text Placeholder 7">
            <a:extLst>
              <a:ext uri="{FF2B5EF4-FFF2-40B4-BE49-F238E27FC236}">
                <a16:creationId xmlns:a16="http://schemas.microsoft.com/office/drawing/2014/main" id="{F0FEDF7D-16CB-CED7-A7AF-90CBDF7D6705}"/>
              </a:ext>
            </a:extLst>
          </p:cNvPr>
          <p:cNvSpPr>
            <a:spLocks noGrp="1"/>
          </p:cNvSpPr>
          <p:nvPr>
            <p:ph type="body" sz="quarter" idx="10" hasCustomPrompt="1"/>
          </p:nvPr>
        </p:nvSpPr>
        <p:spPr>
          <a:xfrm>
            <a:off x="6458857" y="477673"/>
            <a:ext cx="5304517" cy="5599278"/>
          </a:xfrm>
        </p:spPr>
        <p:txBody>
          <a:bodyPr wrap="square">
            <a:noAutofit/>
          </a:bodyPr>
          <a:lstStyle>
            <a:lvl1pPr marL="0" indent="0">
              <a:spcAft>
                <a:spcPts val="600"/>
              </a:spcAft>
              <a:buNone/>
              <a:defRPr sz="2000">
                <a:solidFill>
                  <a:schemeClr val="bg1"/>
                </a:solidFill>
                <a:latin typeface="+mn-lt"/>
              </a:defRPr>
            </a:lvl1pPr>
            <a:lvl2pPr marL="228600" indent="0">
              <a:buNone/>
              <a:defRPr/>
            </a:lvl2pPr>
            <a:lvl3pPr marL="457200" indent="0">
              <a:buNone/>
              <a:defRPr/>
            </a:lvl3pPr>
            <a:lvl4pPr marL="685800" indent="0">
              <a:buNone/>
              <a:defRPr/>
            </a:lvl4pPr>
            <a:lvl5pPr marL="914400" indent="0">
              <a:buNone/>
              <a:defRPr/>
            </a:lvl5pPr>
          </a:lstStyle>
          <a:p>
            <a:r>
              <a:rPr lang="en-US" dirty="0"/>
              <a:t>Quote/Body text</a:t>
            </a:r>
          </a:p>
        </p:txBody>
      </p:sp>
      <p:sp>
        <p:nvSpPr>
          <p:cNvPr id="7" name="Picture Placeholder 6">
            <a:extLst>
              <a:ext uri="{FF2B5EF4-FFF2-40B4-BE49-F238E27FC236}">
                <a16:creationId xmlns:a16="http://schemas.microsoft.com/office/drawing/2014/main" id="{7BB21A47-0ACD-51C0-D2C7-23A1141D8604}"/>
              </a:ext>
            </a:extLst>
          </p:cNvPr>
          <p:cNvSpPr>
            <a:spLocks noGrp="1" noChangeAspect="1"/>
          </p:cNvSpPr>
          <p:nvPr>
            <p:ph type="pic" sz="quarter" idx="11"/>
          </p:nvPr>
        </p:nvSpPr>
        <p:spPr>
          <a:xfrm>
            <a:off x="1516747" y="1776294"/>
            <a:ext cx="3218690" cy="3218688"/>
          </a:xfrm>
          <a:prstGeom prst="ellipse">
            <a:avLst/>
          </a:prstGeom>
        </p:spPr>
        <p:txBody>
          <a:bodyPr anchor="ctr"/>
          <a:lstStyle>
            <a:lvl1pPr marL="0" indent="0" algn="ctr">
              <a:buNone/>
              <a:defRPr/>
            </a:lvl1pPr>
          </a:lstStyle>
          <a:p>
            <a:r>
              <a:rPr lang="fr-FR"/>
              <a:t>Cliquez sur l'icône pour ajouter une image</a:t>
            </a:r>
            <a:endParaRPr lang="en-US" dirty="0"/>
          </a:p>
        </p:txBody>
      </p:sp>
      <p:sp>
        <p:nvSpPr>
          <p:cNvPr id="2" name="Slide Number Placeholder 5">
            <a:extLst>
              <a:ext uri="{FF2B5EF4-FFF2-40B4-BE49-F238E27FC236}">
                <a16:creationId xmlns:a16="http://schemas.microsoft.com/office/drawing/2014/main" id="{512E530A-B778-4B96-FF9C-7B751B733D7B}"/>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25723667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ircle curve quote 2">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FD19C8-A9BF-5C73-C5BC-BA598A545343}"/>
              </a:ext>
            </a:extLst>
          </p:cNvPr>
          <p:cNvGrpSpPr/>
          <p:nvPr userDrawn="1"/>
        </p:nvGrpSpPr>
        <p:grpSpPr>
          <a:xfrm>
            <a:off x="428625" y="688572"/>
            <a:ext cx="5398971" cy="5398971"/>
            <a:chOff x="428625" y="688572"/>
            <a:chExt cx="5398971" cy="5398971"/>
          </a:xfrm>
        </p:grpSpPr>
        <p:pic>
          <p:nvPicPr>
            <p:cNvPr id="12" name="Graphic 11">
              <a:extLst>
                <a:ext uri="{FF2B5EF4-FFF2-40B4-BE49-F238E27FC236}">
                  <a16:creationId xmlns:a16="http://schemas.microsoft.com/office/drawing/2014/main" id="{DDD74B7C-D695-9400-9632-BD81C62538E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428625" y="3388057"/>
              <a:ext cx="2699486" cy="2699486"/>
            </a:xfrm>
            <a:prstGeom prst="rect">
              <a:avLst/>
            </a:prstGeom>
          </p:spPr>
        </p:pic>
        <p:pic>
          <p:nvPicPr>
            <p:cNvPr id="13" name="Graphic 12">
              <a:extLst>
                <a:ext uri="{FF2B5EF4-FFF2-40B4-BE49-F238E27FC236}">
                  <a16:creationId xmlns:a16="http://schemas.microsoft.com/office/drawing/2014/main" id="{867E329A-F569-FD2D-40BC-C949E9EC7C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128110" y="688572"/>
              <a:ext cx="2699486" cy="2699486"/>
            </a:xfrm>
            <a:prstGeom prst="rect">
              <a:avLst/>
            </a:prstGeom>
          </p:spPr>
        </p:pic>
      </p:grpSp>
      <p:sp>
        <p:nvSpPr>
          <p:cNvPr id="8" name="Rectangle 7">
            <a:extLst>
              <a:ext uri="{FF2B5EF4-FFF2-40B4-BE49-F238E27FC236}">
                <a16:creationId xmlns:a16="http://schemas.microsoft.com/office/drawing/2014/main" id="{E9A78271-D975-392F-26ED-9AF02A595AA3}"/>
              </a:ext>
            </a:extLst>
          </p:cNvPr>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raphique 10">
            <a:extLst>
              <a:ext uri="{FF2B5EF4-FFF2-40B4-BE49-F238E27FC236}">
                <a16:creationId xmlns:a16="http://schemas.microsoft.com/office/drawing/2014/main" id="{025140E0-C2C6-A3A5-0B7E-678902A455D4}"/>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4" name="Text Placeholder 7">
            <a:extLst>
              <a:ext uri="{FF2B5EF4-FFF2-40B4-BE49-F238E27FC236}">
                <a16:creationId xmlns:a16="http://schemas.microsoft.com/office/drawing/2014/main" id="{F0FEDF7D-16CB-CED7-A7AF-90CBDF7D6705}"/>
              </a:ext>
            </a:extLst>
          </p:cNvPr>
          <p:cNvSpPr>
            <a:spLocks noGrp="1"/>
          </p:cNvSpPr>
          <p:nvPr>
            <p:ph type="body" sz="quarter" idx="10" hasCustomPrompt="1"/>
          </p:nvPr>
        </p:nvSpPr>
        <p:spPr>
          <a:xfrm>
            <a:off x="6458857" y="477673"/>
            <a:ext cx="5304517" cy="5599278"/>
          </a:xfrm>
        </p:spPr>
        <p:txBody>
          <a:bodyPr wrap="square">
            <a:noAutofit/>
          </a:bodyPr>
          <a:lstStyle>
            <a:lvl1pPr marL="0" indent="0">
              <a:spcAft>
                <a:spcPts val="600"/>
              </a:spcAft>
              <a:buNone/>
              <a:defRPr sz="2000">
                <a:solidFill>
                  <a:schemeClr val="bg1"/>
                </a:solidFill>
                <a:latin typeface="+mn-lt"/>
              </a:defRPr>
            </a:lvl1pPr>
            <a:lvl2pPr marL="228600" indent="0">
              <a:buNone/>
              <a:defRPr/>
            </a:lvl2pPr>
            <a:lvl3pPr marL="457200" indent="0">
              <a:buNone/>
              <a:defRPr/>
            </a:lvl3pPr>
            <a:lvl4pPr marL="685800" indent="0">
              <a:buNone/>
              <a:defRPr/>
            </a:lvl4pPr>
            <a:lvl5pPr marL="914400" indent="0">
              <a:buNone/>
              <a:defRPr/>
            </a:lvl5pPr>
          </a:lstStyle>
          <a:p>
            <a:r>
              <a:rPr lang="en-US" dirty="0"/>
              <a:t>Quote/Body text</a:t>
            </a:r>
          </a:p>
        </p:txBody>
      </p:sp>
      <p:sp>
        <p:nvSpPr>
          <p:cNvPr id="3" name="Text Placeholder 2">
            <a:extLst>
              <a:ext uri="{FF2B5EF4-FFF2-40B4-BE49-F238E27FC236}">
                <a16:creationId xmlns:a16="http://schemas.microsoft.com/office/drawing/2014/main" id="{8CF7F827-E967-4F6C-43DC-0C8149D12E78}"/>
              </a:ext>
            </a:extLst>
          </p:cNvPr>
          <p:cNvSpPr>
            <a:spLocks noGrp="1"/>
          </p:cNvSpPr>
          <p:nvPr>
            <p:ph type="body" sz="quarter" idx="12" hasCustomPrompt="1"/>
          </p:nvPr>
        </p:nvSpPr>
        <p:spPr>
          <a:xfrm>
            <a:off x="1518765" y="1778713"/>
            <a:ext cx="3218690" cy="3218688"/>
          </a:xfrm>
        </p:spPr>
        <p:txBody>
          <a:bodyPr anchor="ctr"/>
          <a:lstStyle>
            <a:lvl1pPr marL="0" indent="0" algn="ctr">
              <a:spcAft>
                <a:spcPts val="0"/>
              </a:spcAft>
              <a:buNone/>
              <a:defRPr sz="2800">
                <a:solidFill>
                  <a:schemeClr val="accent3"/>
                </a:solidFill>
                <a:latin typeface="+mj-lt"/>
              </a:defRPr>
            </a:lvl1pPr>
          </a:lstStyle>
          <a:p>
            <a:pPr lvl="0"/>
            <a:r>
              <a:rPr lang="en-US" dirty="0"/>
              <a:t>Title example </a:t>
            </a:r>
            <a:br>
              <a:rPr lang="en-US" dirty="0"/>
            </a:br>
            <a:r>
              <a:rPr lang="en-US" dirty="0"/>
              <a:t>over two lines</a:t>
            </a:r>
          </a:p>
        </p:txBody>
      </p:sp>
      <p:sp>
        <p:nvSpPr>
          <p:cNvPr id="2" name="Slide Number Placeholder 5">
            <a:extLst>
              <a:ext uri="{FF2B5EF4-FFF2-40B4-BE49-F238E27FC236}">
                <a16:creationId xmlns:a16="http://schemas.microsoft.com/office/drawing/2014/main" id="{9D9D97E0-3D8D-7FAB-987B-9840782C00B0}"/>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38678148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hapter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741184-CEE4-C170-931A-840437984D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376980" cy="1477328"/>
          </a:xfrm>
        </p:spPr>
        <p:txBody>
          <a:bodyPr wrap="none">
            <a:spAutoFit/>
          </a:bodyPr>
          <a:lstStyle>
            <a:lvl1pPr marL="0" indent="0">
              <a:lnSpc>
                <a:spcPct val="100000"/>
              </a:lnSpc>
              <a:spcAft>
                <a:spcPts val="0"/>
              </a:spcAft>
              <a:buNone/>
              <a:defRPr sz="9600">
                <a:solidFill>
                  <a:schemeClr val="accent3"/>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01</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1786976" y="1866946"/>
            <a:ext cx="7094047" cy="1929683"/>
          </a:xfrm>
        </p:spPr>
        <p:txBody>
          <a:bodyPr wrap="square">
            <a:noAutofit/>
          </a:bodyPr>
          <a:lstStyle>
            <a:lvl1pPr>
              <a:lnSpc>
                <a:spcPct val="100000"/>
              </a:lnSpc>
              <a:defRPr sz="5400">
                <a:solidFill>
                  <a:schemeClr val="accent3"/>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38225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Vertical image">
    <p:bg>
      <p:bgPr>
        <a:solidFill>
          <a:schemeClr val="accent3"/>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10946F9-A12C-CB90-CCF3-90C32945A0F9}"/>
              </a:ext>
            </a:extLst>
          </p:cNvPr>
          <p:cNvSpPr>
            <a:spLocks noGrp="1"/>
          </p:cNvSpPr>
          <p:nvPr>
            <p:ph type="pic" sz="quarter" idx="12"/>
          </p:nvPr>
        </p:nvSpPr>
        <p:spPr>
          <a:xfrm>
            <a:off x="7394575" y="0"/>
            <a:ext cx="4797425" cy="6858000"/>
          </a:xfrm>
        </p:spPr>
        <p:txBody>
          <a:bodyPr tIns="914400" bIns="0" anchor="ctr"/>
          <a:lstStyle>
            <a:lvl1pPr marL="0" indent="0" algn="ctr">
              <a:buNone/>
              <a:defRPr>
                <a:solidFill>
                  <a:schemeClr val="bg1"/>
                </a:solidFill>
              </a:defRPr>
            </a:lvl1pPr>
          </a:lstStyle>
          <a:p>
            <a:r>
              <a:rPr lang="fr-FR"/>
              <a:t>Cliquez sur l'icône pour ajouter une image</a:t>
            </a:r>
            <a:endParaRPr lang="en-US" dirty="0"/>
          </a:p>
        </p:txBody>
      </p:sp>
      <p:sp>
        <p:nvSpPr>
          <p:cNvPr id="3" name="Subtitle 2">
            <a:extLst>
              <a:ext uri="{FF2B5EF4-FFF2-40B4-BE49-F238E27FC236}">
                <a16:creationId xmlns:a16="http://schemas.microsoft.com/office/drawing/2014/main" id="{08CB20BB-49E5-8891-61BA-66B2BCA33FBC}"/>
              </a:ext>
            </a:extLst>
          </p:cNvPr>
          <p:cNvSpPr>
            <a:spLocks noGrp="1"/>
          </p:cNvSpPr>
          <p:nvPr>
            <p:ph type="subTitle" idx="1" hasCustomPrompt="1"/>
          </p:nvPr>
        </p:nvSpPr>
        <p:spPr>
          <a:xfrm>
            <a:off x="428625" y="4765675"/>
            <a:ext cx="3992904" cy="969962"/>
          </a:xfrm>
        </p:spPr>
        <p:txBody>
          <a:bodyPr wrap="none">
            <a:noAutofit/>
          </a:bodyPr>
          <a:lstStyle>
            <a:lvl1pPr marL="0" indent="0" algn="l">
              <a:spcAft>
                <a:spcPts val="0"/>
              </a:spcAft>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pic>
        <p:nvPicPr>
          <p:cNvPr id="5" name="Graphic 4">
            <a:extLst>
              <a:ext uri="{FF2B5EF4-FFF2-40B4-BE49-F238E27FC236}">
                <a16:creationId xmlns:a16="http://schemas.microsoft.com/office/drawing/2014/main" id="{9D1736C9-DFEF-1CD3-156D-B3EF8D8F9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4320" y="3429000"/>
            <a:ext cx="3429000" cy="3429000"/>
          </a:xfrm>
          <a:prstGeom prst="rect">
            <a:avLst/>
          </a:prstGeom>
        </p:spPr>
      </p:pic>
      <p:sp>
        <p:nvSpPr>
          <p:cNvPr id="2" name="Text Placeholder 8">
            <a:extLst>
              <a:ext uri="{FF2B5EF4-FFF2-40B4-BE49-F238E27FC236}">
                <a16:creationId xmlns:a16="http://schemas.microsoft.com/office/drawing/2014/main" id="{8B6241CE-865A-661F-DA4D-EE0D822AE9F6}"/>
              </a:ext>
            </a:extLst>
          </p:cNvPr>
          <p:cNvSpPr>
            <a:spLocks noGrp="1"/>
          </p:cNvSpPr>
          <p:nvPr>
            <p:ph type="body" sz="quarter" idx="10" hasCustomPrompt="1"/>
          </p:nvPr>
        </p:nvSpPr>
        <p:spPr>
          <a:xfrm>
            <a:off x="428625" y="1456679"/>
            <a:ext cx="6766560" cy="1844936"/>
          </a:xfrm>
        </p:spPr>
        <p:txBody>
          <a:bodyPr/>
          <a:lstStyle>
            <a:lvl1pPr marL="0" indent="0">
              <a:spcAft>
                <a:spcPts val="300"/>
              </a:spcAft>
              <a:buNone/>
              <a:defRPr sz="4400">
                <a:solidFill>
                  <a:schemeClr val="bg1"/>
                </a:solidFill>
                <a:latin typeface="+mj-lt"/>
              </a:defRPr>
            </a:lvl1pPr>
            <a:lvl2pPr marL="0" indent="0">
              <a:spcAft>
                <a:spcPts val="300"/>
              </a:spcAft>
              <a:buNone/>
              <a:defRPr sz="3200" baseline="0">
                <a:solidFill>
                  <a:schemeClr val="accent3"/>
                </a:solidFill>
                <a:latin typeface="+mj-lt"/>
              </a:defRPr>
            </a:lvl2pPr>
          </a:lstStyle>
          <a:p>
            <a:pPr lvl="0"/>
            <a:r>
              <a:rPr lang="en-US" dirty="0"/>
              <a:t>Presentation title</a:t>
            </a:r>
          </a:p>
        </p:txBody>
      </p:sp>
      <p:sp>
        <p:nvSpPr>
          <p:cNvPr id="4" name="Text Placeholder 5">
            <a:extLst>
              <a:ext uri="{FF2B5EF4-FFF2-40B4-BE49-F238E27FC236}">
                <a16:creationId xmlns:a16="http://schemas.microsoft.com/office/drawing/2014/main" id="{12CC0C37-F1D4-4E77-52EE-26A935FAC58E}"/>
              </a:ext>
            </a:extLst>
          </p:cNvPr>
          <p:cNvSpPr>
            <a:spLocks noGrp="1"/>
          </p:cNvSpPr>
          <p:nvPr>
            <p:ph type="body" sz="quarter" idx="13" hasCustomPrompt="1"/>
          </p:nvPr>
        </p:nvSpPr>
        <p:spPr>
          <a:xfrm>
            <a:off x="428625" y="2084535"/>
            <a:ext cx="6766560" cy="1217080"/>
          </a:xfrm>
        </p:spPr>
        <p:txBody>
          <a:bodyPr/>
          <a:lstStyle>
            <a:lvl1pPr marL="0" indent="0">
              <a:buNone/>
              <a:defRPr sz="3200">
                <a:solidFill>
                  <a:schemeClr val="accent2"/>
                </a:solidFill>
                <a:latin typeface="+mj-lt"/>
              </a:defRPr>
            </a:lvl1pPr>
          </a:lstStyle>
          <a:p>
            <a:pPr lvl="0"/>
            <a:r>
              <a:rPr lang="en-US" dirty="0"/>
              <a:t>Subtitle</a:t>
            </a:r>
          </a:p>
        </p:txBody>
      </p:sp>
    </p:spTree>
    <p:extLst>
      <p:ext uri="{BB962C8B-B14F-4D97-AF65-F5344CB8AC3E}">
        <p14:creationId xmlns:p14="http://schemas.microsoft.com/office/powerpoint/2010/main" val="1776334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hapter 2">
    <p:bg>
      <p:bgPr>
        <a:solidFill>
          <a:schemeClr val="accent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7741184-CEE4-C170-931A-840437984D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583767" cy="1477328"/>
          </a:xfrm>
        </p:spPr>
        <p:txBody>
          <a:bodyPr wrap="none">
            <a:spAutoFit/>
          </a:bodyPr>
          <a:lstStyle>
            <a:lvl1pPr marL="0" indent="0">
              <a:lnSpc>
                <a:spcPct val="100000"/>
              </a:lnSpc>
              <a:spcAft>
                <a:spcPts val="0"/>
              </a:spcAft>
              <a:buNone/>
              <a:defRPr sz="9600">
                <a:solidFill>
                  <a:schemeClr val="accent3"/>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02</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1786976" y="1866946"/>
            <a:ext cx="7094047" cy="1929683"/>
          </a:xfrm>
        </p:spPr>
        <p:txBody>
          <a:bodyPr wrap="square">
            <a:noAutofit/>
          </a:bodyPr>
          <a:lstStyle>
            <a:lvl1pPr>
              <a:lnSpc>
                <a:spcPct val="100000"/>
              </a:lnSpc>
              <a:defRPr sz="5400">
                <a:solidFill>
                  <a:schemeClr val="accent3"/>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6922821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hapter 3">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10C9D01-24D5-7294-7835-509668980A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583767" cy="1477328"/>
          </a:xfrm>
        </p:spPr>
        <p:txBody>
          <a:bodyPr wrap="none">
            <a:spAutoFit/>
          </a:bodyPr>
          <a:lstStyle>
            <a:lvl1pPr marL="0" indent="0">
              <a:lnSpc>
                <a:spcPct val="100000"/>
              </a:lnSpc>
              <a:spcAft>
                <a:spcPts val="0"/>
              </a:spcAft>
              <a:buNone/>
              <a:defRPr sz="9600">
                <a:solidFill>
                  <a:schemeClr val="bg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03</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1786976" y="1866946"/>
            <a:ext cx="7094047" cy="1929683"/>
          </a:xfrm>
        </p:spPr>
        <p:txBody>
          <a:bodyPr wrap="square">
            <a:noAutofit/>
          </a:bodyPr>
          <a:lstStyle>
            <a:lvl1pPr>
              <a:lnSpc>
                <a:spcPct val="100000"/>
              </a:lnSpc>
              <a:defRPr sz="5400">
                <a:solidFill>
                  <a:schemeClr val="bg1"/>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3580564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hapter 4">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10C9D01-24D5-7294-7835-509668980A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617430" cy="1477328"/>
          </a:xfrm>
        </p:spPr>
        <p:txBody>
          <a:bodyPr wrap="none">
            <a:spAutoFit/>
          </a:bodyPr>
          <a:lstStyle>
            <a:lvl1pPr marL="0" indent="0">
              <a:lnSpc>
                <a:spcPct val="100000"/>
              </a:lnSpc>
              <a:spcAft>
                <a:spcPts val="0"/>
              </a:spcAft>
              <a:buNone/>
              <a:defRPr sz="9600">
                <a:solidFill>
                  <a:schemeClr val="bg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04</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1786976" y="1866946"/>
            <a:ext cx="7094047" cy="1929683"/>
          </a:xfrm>
        </p:spPr>
        <p:txBody>
          <a:bodyPr wrap="square">
            <a:noAutofit/>
          </a:bodyPr>
          <a:lstStyle>
            <a:lvl1pPr>
              <a:lnSpc>
                <a:spcPct val="100000"/>
              </a:lnSpc>
              <a:defRPr sz="5400">
                <a:solidFill>
                  <a:schemeClr val="bg1"/>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17011172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hapter 5">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3BA04C4-A5DE-6940-5427-64A7DA422C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0" y="0"/>
            <a:ext cx="6858000" cy="6858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574149" cy="1477328"/>
          </a:xfrm>
        </p:spPr>
        <p:txBody>
          <a:bodyPr wrap="none">
            <a:spAutoFit/>
          </a:bodyPr>
          <a:lstStyle>
            <a:lvl1pPr marL="0" indent="0">
              <a:lnSpc>
                <a:spcPct val="100000"/>
              </a:lnSpc>
              <a:spcAft>
                <a:spcPts val="0"/>
              </a:spcAft>
              <a:buNone/>
              <a:defRPr sz="9600">
                <a:solidFill>
                  <a:schemeClr val="accent3"/>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05</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6528122" y="2669997"/>
            <a:ext cx="5238428" cy="1929683"/>
          </a:xfrm>
        </p:spPr>
        <p:txBody>
          <a:bodyPr wrap="square">
            <a:noAutofit/>
          </a:bodyPr>
          <a:lstStyle>
            <a:lvl1pPr>
              <a:lnSpc>
                <a:spcPct val="100000"/>
              </a:lnSpc>
              <a:defRPr sz="5400">
                <a:solidFill>
                  <a:schemeClr val="accent3"/>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8062520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hapter 6">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3BA04C4-A5DE-6940-5427-64A7DA422C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0" y="0"/>
            <a:ext cx="6858000" cy="6858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596591" cy="1477328"/>
          </a:xfrm>
        </p:spPr>
        <p:txBody>
          <a:bodyPr wrap="none">
            <a:spAutoFit/>
          </a:bodyPr>
          <a:lstStyle>
            <a:lvl1pPr marL="0" indent="0">
              <a:lnSpc>
                <a:spcPct val="100000"/>
              </a:lnSpc>
              <a:spcAft>
                <a:spcPts val="0"/>
              </a:spcAft>
              <a:buNone/>
              <a:defRPr sz="9600">
                <a:solidFill>
                  <a:schemeClr val="accent3"/>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06</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3" name="Title 1">
            <a:extLst>
              <a:ext uri="{FF2B5EF4-FFF2-40B4-BE49-F238E27FC236}">
                <a16:creationId xmlns:a16="http://schemas.microsoft.com/office/drawing/2014/main" id="{D228BDEA-2B75-34EA-A084-FE41BA5CBAEC}"/>
              </a:ext>
            </a:extLst>
          </p:cNvPr>
          <p:cNvSpPr>
            <a:spLocks noGrp="1"/>
          </p:cNvSpPr>
          <p:nvPr>
            <p:ph type="title" hasCustomPrompt="1"/>
          </p:nvPr>
        </p:nvSpPr>
        <p:spPr>
          <a:xfrm>
            <a:off x="6528122" y="2669997"/>
            <a:ext cx="5238428" cy="1929683"/>
          </a:xfrm>
        </p:spPr>
        <p:txBody>
          <a:bodyPr wrap="square">
            <a:noAutofit/>
          </a:bodyPr>
          <a:lstStyle>
            <a:lvl1pPr>
              <a:lnSpc>
                <a:spcPct val="100000"/>
              </a:lnSpc>
              <a:defRPr sz="5400">
                <a:solidFill>
                  <a:schemeClr val="accent3"/>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13669757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hapter 7">
    <p:bg>
      <p:bgPr>
        <a:solidFill>
          <a:schemeClr val="accent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3BA04C4-A5DE-6940-5427-64A7DA422C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0" y="0"/>
            <a:ext cx="6858000" cy="6858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497205" cy="1477328"/>
          </a:xfrm>
        </p:spPr>
        <p:txBody>
          <a:bodyPr wrap="none">
            <a:spAutoFit/>
          </a:bodyPr>
          <a:lstStyle>
            <a:lvl1pPr marL="0" indent="0">
              <a:lnSpc>
                <a:spcPct val="100000"/>
              </a:lnSpc>
              <a:spcAft>
                <a:spcPts val="0"/>
              </a:spcAft>
              <a:buNone/>
              <a:defRPr sz="9600">
                <a:solidFill>
                  <a:schemeClr val="accent3"/>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07</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3" name="Title 1">
            <a:extLst>
              <a:ext uri="{FF2B5EF4-FFF2-40B4-BE49-F238E27FC236}">
                <a16:creationId xmlns:a16="http://schemas.microsoft.com/office/drawing/2014/main" id="{E05BE966-7FAC-82FC-ADE3-5B8270A915CD}"/>
              </a:ext>
            </a:extLst>
          </p:cNvPr>
          <p:cNvSpPr>
            <a:spLocks noGrp="1"/>
          </p:cNvSpPr>
          <p:nvPr>
            <p:ph type="title" hasCustomPrompt="1"/>
          </p:nvPr>
        </p:nvSpPr>
        <p:spPr>
          <a:xfrm>
            <a:off x="6528122" y="2669997"/>
            <a:ext cx="5238428" cy="1929683"/>
          </a:xfrm>
        </p:spPr>
        <p:txBody>
          <a:bodyPr wrap="square">
            <a:noAutofit/>
          </a:bodyPr>
          <a:lstStyle>
            <a:lvl1pPr>
              <a:lnSpc>
                <a:spcPct val="100000"/>
              </a:lnSpc>
              <a:defRPr sz="5400">
                <a:solidFill>
                  <a:schemeClr val="accent3"/>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42271115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hapter 8">
    <p:bg>
      <p:bgPr>
        <a:solidFill>
          <a:schemeClr val="accent3"/>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3BA04C4-A5DE-6940-5427-64A7DA422C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0" y="0"/>
            <a:ext cx="6858000" cy="6858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596591" cy="1477328"/>
          </a:xfrm>
        </p:spPr>
        <p:txBody>
          <a:bodyPr wrap="none">
            <a:spAutoFit/>
          </a:bodyPr>
          <a:lstStyle>
            <a:lvl1pPr marL="0" indent="0">
              <a:lnSpc>
                <a:spcPct val="100000"/>
              </a:lnSpc>
              <a:spcAft>
                <a:spcPts val="0"/>
              </a:spcAft>
              <a:buNone/>
              <a:defRPr sz="9600">
                <a:solidFill>
                  <a:schemeClr val="bg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08</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5" name="Title 1">
            <a:extLst>
              <a:ext uri="{FF2B5EF4-FFF2-40B4-BE49-F238E27FC236}">
                <a16:creationId xmlns:a16="http://schemas.microsoft.com/office/drawing/2014/main" id="{E5CE9759-301D-D438-417D-47AEBC012DEF}"/>
              </a:ext>
            </a:extLst>
          </p:cNvPr>
          <p:cNvSpPr>
            <a:spLocks noGrp="1"/>
          </p:cNvSpPr>
          <p:nvPr>
            <p:ph type="title" hasCustomPrompt="1"/>
          </p:nvPr>
        </p:nvSpPr>
        <p:spPr>
          <a:xfrm>
            <a:off x="6528122" y="2669997"/>
            <a:ext cx="5238428" cy="1929683"/>
          </a:xfrm>
        </p:spPr>
        <p:txBody>
          <a:bodyPr wrap="square">
            <a:noAutofit/>
          </a:bodyPr>
          <a:lstStyle>
            <a:lvl1pPr>
              <a:lnSpc>
                <a:spcPct val="100000"/>
              </a:lnSpc>
              <a:defRPr sz="5400">
                <a:solidFill>
                  <a:schemeClr val="bg1"/>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37480926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hapter 9">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48D5F07-633A-99CC-CDA6-8403E9462D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3429000"/>
            <a:ext cx="3429000" cy="3429000"/>
          </a:xfrm>
          <a:prstGeom prst="rect">
            <a:avLst/>
          </a:prstGeom>
        </p:spPr>
      </p:pic>
      <p:pic>
        <p:nvPicPr>
          <p:cNvPr id="10" name="Graphic 9">
            <a:extLst>
              <a:ext uri="{FF2B5EF4-FFF2-40B4-BE49-F238E27FC236}">
                <a16:creationId xmlns:a16="http://schemas.microsoft.com/office/drawing/2014/main" id="{E7248701-A1E0-F811-EE9E-370B8D04EA2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8763000" y="0"/>
            <a:ext cx="3429000" cy="3429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594988" cy="1477328"/>
          </a:xfrm>
        </p:spPr>
        <p:txBody>
          <a:bodyPr wrap="none">
            <a:spAutoFit/>
          </a:bodyPr>
          <a:lstStyle>
            <a:lvl1pPr marL="0" indent="0">
              <a:lnSpc>
                <a:spcPct val="100000"/>
              </a:lnSpc>
              <a:spcAft>
                <a:spcPts val="0"/>
              </a:spcAft>
              <a:buNone/>
              <a:defRPr sz="96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09</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sp>
        <p:nvSpPr>
          <p:cNvPr id="3" name="Title 1">
            <a:extLst>
              <a:ext uri="{FF2B5EF4-FFF2-40B4-BE49-F238E27FC236}">
                <a16:creationId xmlns:a16="http://schemas.microsoft.com/office/drawing/2014/main" id="{3F73AD35-6458-4A2A-9A03-0222FC4D9395}"/>
              </a:ext>
            </a:extLst>
          </p:cNvPr>
          <p:cNvSpPr>
            <a:spLocks noGrp="1"/>
          </p:cNvSpPr>
          <p:nvPr>
            <p:ph type="title" hasCustomPrompt="1"/>
          </p:nvPr>
        </p:nvSpPr>
        <p:spPr>
          <a:xfrm>
            <a:off x="1786977" y="1866946"/>
            <a:ext cx="6811114" cy="1929683"/>
          </a:xfrm>
        </p:spPr>
        <p:txBody>
          <a:bodyPr wrap="square">
            <a:noAutofit/>
          </a:bodyPr>
          <a:lstStyle>
            <a:lvl1pPr>
              <a:lnSpc>
                <a:spcPct val="100000"/>
              </a:lnSpc>
              <a:defRPr sz="5400">
                <a:solidFill>
                  <a:schemeClr val="accent1"/>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42865704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hapter 10">
    <p:bg>
      <p:bgPr>
        <a:solidFill>
          <a:schemeClr val="accent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48D5F07-633A-99CC-CDA6-8403E9462D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3429000"/>
            <a:ext cx="3429000" cy="3429000"/>
          </a:xfrm>
          <a:prstGeom prst="rect">
            <a:avLst/>
          </a:prstGeom>
        </p:spPr>
      </p:pic>
      <p:pic>
        <p:nvPicPr>
          <p:cNvPr id="10" name="Graphic 9">
            <a:extLst>
              <a:ext uri="{FF2B5EF4-FFF2-40B4-BE49-F238E27FC236}">
                <a16:creationId xmlns:a16="http://schemas.microsoft.com/office/drawing/2014/main" id="{E7248701-A1E0-F811-EE9E-370B8D04EA2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8763000" y="0"/>
            <a:ext cx="3429000" cy="3429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376980" cy="1477328"/>
          </a:xfrm>
        </p:spPr>
        <p:txBody>
          <a:bodyPr wrap="none">
            <a:spAutoFit/>
          </a:bodyPr>
          <a:lstStyle>
            <a:lvl1pPr marL="0" indent="0">
              <a:lnSpc>
                <a:spcPct val="100000"/>
              </a:lnSpc>
              <a:spcAft>
                <a:spcPts val="0"/>
              </a:spcAft>
              <a:buNone/>
              <a:defRPr sz="9600">
                <a:solidFill>
                  <a:schemeClr val="accent3"/>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10</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3" name="Title 1">
            <a:extLst>
              <a:ext uri="{FF2B5EF4-FFF2-40B4-BE49-F238E27FC236}">
                <a16:creationId xmlns:a16="http://schemas.microsoft.com/office/drawing/2014/main" id="{3F73AD35-6458-4A2A-9A03-0222FC4D9395}"/>
              </a:ext>
            </a:extLst>
          </p:cNvPr>
          <p:cNvSpPr>
            <a:spLocks noGrp="1"/>
          </p:cNvSpPr>
          <p:nvPr>
            <p:ph type="title" hasCustomPrompt="1"/>
          </p:nvPr>
        </p:nvSpPr>
        <p:spPr>
          <a:xfrm>
            <a:off x="1786977" y="1866946"/>
            <a:ext cx="6811114" cy="1929683"/>
          </a:xfrm>
        </p:spPr>
        <p:txBody>
          <a:bodyPr wrap="square">
            <a:noAutofit/>
          </a:bodyPr>
          <a:lstStyle>
            <a:lvl1pPr>
              <a:lnSpc>
                <a:spcPct val="100000"/>
              </a:lnSpc>
              <a:defRPr sz="5400">
                <a:solidFill>
                  <a:schemeClr val="accent3"/>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12597977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hapter 11">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48D5F07-633A-99CC-CDA6-8403E9462D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3429000"/>
            <a:ext cx="3429000" cy="3429000"/>
          </a:xfrm>
          <a:prstGeom prst="rect">
            <a:avLst/>
          </a:prstGeom>
        </p:spPr>
      </p:pic>
      <p:pic>
        <p:nvPicPr>
          <p:cNvPr id="10" name="Graphic 9">
            <a:extLst>
              <a:ext uri="{FF2B5EF4-FFF2-40B4-BE49-F238E27FC236}">
                <a16:creationId xmlns:a16="http://schemas.microsoft.com/office/drawing/2014/main" id="{E7248701-A1E0-F811-EE9E-370B8D04EA2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8763000" y="0"/>
            <a:ext cx="3429000" cy="3429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019510" cy="1477328"/>
          </a:xfrm>
        </p:spPr>
        <p:txBody>
          <a:bodyPr wrap="none">
            <a:spAutoFit/>
          </a:bodyPr>
          <a:lstStyle>
            <a:lvl1pPr marL="0" indent="0">
              <a:lnSpc>
                <a:spcPct val="100000"/>
              </a:lnSpc>
              <a:spcAft>
                <a:spcPts val="0"/>
              </a:spcAft>
              <a:buNone/>
              <a:defRPr sz="9600">
                <a:solidFill>
                  <a:schemeClr val="bg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11</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3" name="Title 1">
            <a:extLst>
              <a:ext uri="{FF2B5EF4-FFF2-40B4-BE49-F238E27FC236}">
                <a16:creationId xmlns:a16="http://schemas.microsoft.com/office/drawing/2014/main" id="{3F73AD35-6458-4A2A-9A03-0222FC4D9395}"/>
              </a:ext>
            </a:extLst>
          </p:cNvPr>
          <p:cNvSpPr>
            <a:spLocks noGrp="1"/>
          </p:cNvSpPr>
          <p:nvPr>
            <p:ph type="title" hasCustomPrompt="1"/>
          </p:nvPr>
        </p:nvSpPr>
        <p:spPr>
          <a:xfrm>
            <a:off x="1786976" y="1866946"/>
            <a:ext cx="6812280" cy="1929683"/>
          </a:xfrm>
        </p:spPr>
        <p:txBody>
          <a:bodyPr wrap="square">
            <a:noAutofit/>
          </a:bodyPr>
          <a:lstStyle>
            <a:lvl1pPr>
              <a:lnSpc>
                <a:spcPct val="100000"/>
              </a:lnSpc>
              <a:defRPr sz="5400">
                <a:solidFill>
                  <a:schemeClr val="bg1"/>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1981983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tos/Client logo">
    <p:bg>
      <p:bgPr>
        <a:solidFill>
          <a:schemeClr val="accent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2CDB108-6598-0C55-80C9-43F0EA8BD0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6588030" y="0"/>
            <a:ext cx="4884392" cy="4884392"/>
          </a:xfrm>
          <a:prstGeom prst="rect">
            <a:avLst/>
          </a:prstGeom>
        </p:spPr>
      </p:pic>
      <p:pic>
        <p:nvPicPr>
          <p:cNvPr id="8" name="Graphic 7">
            <a:extLst>
              <a:ext uri="{FF2B5EF4-FFF2-40B4-BE49-F238E27FC236}">
                <a16:creationId xmlns:a16="http://schemas.microsoft.com/office/drawing/2014/main" id="{708434B2-C000-651C-6DD8-76477D020A4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9594"/>
          <a:stretch/>
        </p:blipFill>
        <p:spPr>
          <a:xfrm>
            <a:off x="1703638" y="4884393"/>
            <a:ext cx="4884392" cy="1973607"/>
          </a:xfrm>
          <a:prstGeom prst="rect">
            <a:avLst/>
          </a:prstGeom>
        </p:spPr>
      </p:pic>
      <p:sp>
        <p:nvSpPr>
          <p:cNvPr id="3" name="Subtitle 2">
            <a:extLst>
              <a:ext uri="{FF2B5EF4-FFF2-40B4-BE49-F238E27FC236}">
                <a16:creationId xmlns:a16="http://schemas.microsoft.com/office/drawing/2014/main" id="{08CB20BB-49E5-8891-61BA-66B2BCA33FBC}"/>
              </a:ext>
            </a:extLst>
          </p:cNvPr>
          <p:cNvSpPr>
            <a:spLocks noGrp="1"/>
          </p:cNvSpPr>
          <p:nvPr>
            <p:ph type="subTitle" idx="1" hasCustomPrompt="1"/>
          </p:nvPr>
        </p:nvSpPr>
        <p:spPr>
          <a:xfrm>
            <a:off x="428625" y="4765675"/>
            <a:ext cx="3992904" cy="969962"/>
          </a:xfrm>
        </p:spPr>
        <p:txBody>
          <a:bodyPr wrap="none">
            <a:noAutofit/>
          </a:bodyPr>
          <a:lstStyle>
            <a:lvl1pPr marL="0" indent="0" algn="l">
              <a:spcAft>
                <a:spcPts val="0"/>
              </a:spcAft>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
        <p:nvSpPr>
          <p:cNvPr id="2" name="Graphique 10">
            <a:extLst>
              <a:ext uri="{FF2B5EF4-FFF2-40B4-BE49-F238E27FC236}">
                <a16:creationId xmlns:a16="http://schemas.microsoft.com/office/drawing/2014/main" id="{B2E7093E-2B7F-A755-7B37-3A57C424446F}"/>
              </a:ext>
            </a:extLst>
          </p:cNvPr>
          <p:cNvSpPr>
            <a:spLocks noChangeAspect="1"/>
          </p:cNvSpPr>
          <p:nvPr userDrawn="1"/>
        </p:nvSpPr>
        <p:spPr>
          <a:xfrm>
            <a:off x="8202302" y="6024696"/>
            <a:ext cx="1582715" cy="48397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4" name="Text Placeholder 8">
            <a:extLst>
              <a:ext uri="{FF2B5EF4-FFF2-40B4-BE49-F238E27FC236}">
                <a16:creationId xmlns:a16="http://schemas.microsoft.com/office/drawing/2014/main" id="{08422BA0-21A2-B4CA-F874-9091ABF95C40}"/>
              </a:ext>
            </a:extLst>
          </p:cNvPr>
          <p:cNvSpPr>
            <a:spLocks noGrp="1"/>
          </p:cNvSpPr>
          <p:nvPr>
            <p:ph type="body" sz="quarter" idx="10" hasCustomPrompt="1"/>
          </p:nvPr>
        </p:nvSpPr>
        <p:spPr>
          <a:xfrm>
            <a:off x="428625" y="1456679"/>
            <a:ext cx="6766560" cy="1844936"/>
          </a:xfrm>
        </p:spPr>
        <p:txBody>
          <a:bodyPr/>
          <a:lstStyle>
            <a:lvl1pPr marL="0" indent="0">
              <a:spcAft>
                <a:spcPts val="300"/>
              </a:spcAft>
              <a:buNone/>
              <a:defRPr sz="4400">
                <a:solidFill>
                  <a:schemeClr val="bg1"/>
                </a:solidFill>
                <a:latin typeface="+mj-lt"/>
              </a:defRPr>
            </a:lvl1pPr>
            <a:lvl2pPr marL="0" indent="0">
              <a:spcAft>
                <a:spcPts val="300"/>
              </a:spcAft>
              <a:buNone/>
              <a:defRPr sz="3200" baseline="0">
                <a:solidFill>
                  <a:schemeClr val="accent3"/>
                </a:solidFill>
                <a:latin typeface="+mj-lt"/>
              </a:defRPr>
            </a:lvl2pPr>
          </a:lstStyle>
          <a:p>
            <a:pPr lvl="0"/>
            <a:r>
              <a:rPr lang="en-US" dirty="0"/>
              <a:t>Presentation title</a:t>
            </a:r>
          </a:p>
        </p:txBody>
      </p:sp>
      <p:sp>
        <p:nvSpPr>
          <p:cNvPr id="5" name="Text Placeholder 5">
            <a:extLst>
              <a:ext uri="{FF2B5EF4-FFF2-40B4-BE49-F238E27FC236}">
                <a16:creationId xmlns:a16="http://schemas.microsoft.com/office/drawing/2014/main" id="{27EA5B75-C3E3-CAF6-5A05-5856C9CAB6FD}"/>
              </a:ext>
            </a:extLst>
          </p:cNvPr>
          <p:cNvSpPr>
            <a:spLocks noGrp="1"/>
          </p:cNvSpPr>
          <p:nvPr>
            <p:ph type="body" sz="quarter" idx="12" hasCustomPrompt="1"/>
          </p:nvPr>
        </p:nvSpPr>
        <p:spPr>
          <a:xfrm>
            <a:off x="428625" y="2084535"/>
            <a:ext cx="6766560" cy="1217080"/>
          </a:xfrm>
        </p:spPr>
        <p:txBody>
          <a:bodyPr/>
          <a:lstStyle>
            <a:lvl1pPr marL="0" indent="0">
              <a:buNone/>
              <a:defRPr sz="3200">
                <a:solidFill>
                  <a:schemeClr val="accent3"/>
                </a:solidFill>
                <a:latin typeface="+mj-lt"/>
              </a:defRPr>
            </a:lvl1pPr>
          </a:lstStyle>
          <a:p>
            <a:pPr lvl="0"/>
            <a:r>
              <a:rPr lang="en-US" dirty="0"/>
              <a:t>Subtitle</a:t>
            </a:r>
          </a:p>
        </p:txBody>
      </p:sp>
    </p:spTree>
    <p:extLst>
      <p:ext uri="{BB962C8B-B14F-4D97-AF65-F5344CB8AC3E}">
        <p14:creationId xmlns:p14="http://schemas.microsoft.com/office/powerpoint/2010/main" val="33024884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hapter 12">
    <p:bg>
      <p:bgPr>
        <a:solidFill>
          <a:schemeClr val="accent3"/>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FBCF81C-1DA3-24A3-8E55-9CA5BC839F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3429000"/>
            <a:ext cx="3429000" cy="3429000"/>
          </a:xfrm>
          <a:prstGeom prst="rect">
            <a:avLst/>
          </a:prstGeom>
        </p:spPr>
      </p:pic>
      <p:pic>
        <p:nvPicPr>
          <p:cNvPr id="8" name="Graphic 7">
            <a:extLst>
              <a:ext uri="{FF2B5EF4-FFF2-40B4-BE49-F238E27FC236}">
                <a16:creationId xmlns:a16="http://schemas.microsoft.com/office/drawing/2014/main" id="{36A065FA-50F4-7877-20EB-92F2B528A7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8763000" y="0"/>
            <a:ext cx="3429000" cy="3429000"/>
          </a:xfrm>
          <a:prstGeom prst="rect">
            <a:avLst/>
          </a:prstGeom>
        </p:spPr>
      </p:pic>
      <p:sp>
        <p:nvSpPr>
          <p:cNvPr id="6" name="Text Placeholder 5">
            <a:extLst>
              <a:ext uri="{FF2B5EF4-FFF2-40B4-BE49-F238E27FC236}">
                <a16:creationId xmlns:a16="http://schemas.microsoft.com/office/drawing/2014/main" id="{CD302210-FED6-EC27-EEF4-6A84A8ECF931}"/>
              </a:ext>
            </a:extLst>
          </p:cNvPr>
          <p:cNvSpPr>
            <a:spLocks noGrp="1"/>
          </p:cNvSpPr>
          <p:nvPr>
            <p:ph type="body" sz="quarter" idx="10" hasCustomPrompt="1"/>
          </p:nvPr>
        </p:nvSpPr>
        <p:spPr>
          <a:xfrm>
            <a:off x="390098" y="389618"/>
            <a:ext cx="1226298" cy="1477328"/>
          </a:xfrm>
        </p:spPr>
        <p:txBody>
          <a:bodyPr wrap="none">
            <a:spAutoFit/>
          </a:bodyPr>
          <a:lstStyle>
            <a:lvl1pPr marL="0" indent="0">
              <a:lnSpc>
                <a:spcPct val="100000"/>
              </a:lnSpc>
              <a:spcAft>
                <a:spcPts val="0"/>
              </a:spcAft>
              <a:buNone/>
              <a:defRPr sz="9600">
                <a:solidFill>
                  <a:schemeClr val="bg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12</a:t>
            </a:r>
          </a:p>
        </p:txBody>
      </p:sp>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3" name="Title 1">
            <a:extLst>
              <a:ext uri="{FF2B5EF4-FFF2-40B4-BE49-F238E27FC236}">
                <a16:creationId xmlns:a16="http://schemas.microsoft.com/office/drawing/2014/main" id="{3F73AD35-6458-4A2A-9A03-0222FC4D9395}"/>
              </a:ext>
            </a:extLst>
          </p:cNvPr>
          <p:cNvSpPr>
            <a:spLocks noGrp="1"/>
          </p:cNvSpPr>
          <p:nvPr>
            <p:ph type="title" hasCustomPrompt="1"/>
          </p:nvPr>
        </p:nvSpPr>
        <p:spPr>
          <a:xfrm>
            <a:off x="1786976" y="1866946"/>
            <a:ext cx="6812280" cy="1929683"/>
          </a:xfrm>
        </p:spPr>
        <p:txBody>
          <a:bodyPr wrap="square">
            <a:noAutofit/>
          </a:bodyPr>
          <a:lstStyle>
            <a:lvl1pPr>
              <a:lnSpc>
                <a:spcPct val="100000"/>
              </a:lnSpc>
              <a:defRPr sz="5400">
                <a:solidFill>
                  <a:schemeClr val="bg1"/>
                </a:solidFill>
              </a:defRPr>
            </a:lvl1pPr>
          </a:lstStyle>
          <a:p>
            <a:r>
              <a:rPr lang="en-US" dirty="0"/>
              <a:t>Chapter title</a:t>
            </a:r>
            <a:br>
              <a:rPr lang="en-US" dirty="0"/>
            </a:br>
            <a:r>
              <a:rPr lang="en-US" dirty="0"/>
              <a:t>two lines</a:t>
            </a:r>
          </a:p>
        </p:txBody>
      </p:sp>
    </p:spTree>
    <p:extLst>
      <p:ext uri="{BB962C8B-B14F-4D97-AF65-F5344CB8AC3E}">
        <p14:creationId xmlns:p14="http://schemas.microsoft.com/office/powerpoint/2010/main" val="22847465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4" name="Graphique 10">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grpSp>
        <p:nvGrpSpPr>
          <p:cNvPr id="5" name="Group 4">
            <a:extLst>
              <a:ext uri="{FF2B5EF4-FFF2-40B4-BE49-F238E27FC236}">
                <a16:creationId xmlns:a16="http://schemas.microsoft.com/office/drawing/2014/main" id="{DB4AB316-183C-82C5-C1A7-C4659A85C6A7}"/>
              </a:ext>
            </a:extLst>
          </p:cNvPr>
          <p:cNvGrpSpPr/>
          <p:nvPr userDrawn="1"/>
        </p:nvGrpSpPr>
        <p:grpSpPr>
          <a:xfrm>
            <a:off x="3189525" y="522525"/>
            <a:ext cx="5812951" cy="5812951"/>
            <a:chOff x="6364404" y="688572"/>
            <a:chExt cx="5398971" cy="5398971"/>
          </a:xfrm>
        </p:grpSpPr>
        <p:pic>
          <p:nvPicPr>
            <p:cNvPr id="7" name="Graphic 6">
              <a:extLst>
                <a:ext uri="{FF2B5EF4-FFF2-40B4-BE49-F238E27FC236}">
                  <a16:creationId xmlns:a16="http://schemas.microsoft.com/office/drawing/2014/main" id="{7CBB66C1-6853-8EB3-75B2-B940DFD44C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6364404" y="3388057"/>
              <a:ext cx="2699486" cy="2699486"/>
            </a:xfrm>
            <a:prstGeom prst="rect">
              <a:avLst/>
            </a:prstGeom>
          </p:spPr>
        </p:pic>
        <p:pic>
          <p:nvPicPr>
            <p:cNvPr id="9" name="Graphic 8">
              <a:extLst>
                <a:ext uri="{FF2B5EF4-FFF2-40B4-BE49-F238E27FC236}">
                  <a16:creationId xmlns:a16="http://schemas.microsoft.com/office/drawing/2014/main" id="{D8FE0FFE-617B-11DD-4D76-3FF25292384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063889" y="688572"/>
              <a:ext cx="2699486" cy="2699486"/>
            </a:xfrm>
            <a:prstGeom prst="rect">
              <a:avLst/>
            </a:prstGeom>
          </p:spPr>
        </p:pic>
      </p:grpSp>
      <p:sp>
        <p:nvSpPr>
          <p:cNvPr id="3" name="Title 1">
            <a:extLst>
              <a:ext uri="{FF2B5EF4-FFF2-40B4-BE49-F238E27FC236}">
                <a16:creationId xmlns:a16="http://schemas.microsoft.com/office/drawing/2014/main" id="{3F73AD35-6458-4A2A-9A03-0222FC4D9395}"/>
              </a:ext>
            </a:extLst>
          </p:cNvPr>
          <p:cNvSpPr>
            <a:spLocks noGrp="1"/>
          </p:cNvSpPr>
          <p:nvPr>
            <p:ph type="title" hasCustomPrompt="1"/>
          </p:nvPr>
        </p:nvSpPr>
        <p:spPr>
          <a:xfrm>
            <a:off x="4385482" y="2731826"/>
            <a:ext cx="3421036" cy="1394348"/>
          </a:xfrm>
        </p:spPr>
        <p:txBody>
          <a:bodyPr wrap="none" anchor="ctr">
            <a:noAutofit/>
          </a:bodyPr>
          <a:lstStyle>
            <a:lvl1pPr algn="ctr">
              <a:lnSpc>
                <a:spcPct val="100000"/>
              </a:lnSpc>
              <a:defRPr sz="4400">
                <a:solidFill>
                  <a:schemeClr val="bg1"/>
                </a:solidFill>
              </a:defRPr>
            </a:lvl1pPr>
          </a:lstStyle>
          <a:p>
            <a:r>
              <a:rPr lang="en-US" dirty="0"/>
              <a:t>Questions</a:t>
            </a:r>
          </a:p>
        </p:txBody>
      </p:sp>
    </p:spTree>
    <p:extLst>
      <p:ext uri="{BB962C8B-B14F-4D97-AF65-F5344CB8AC3E}">
        <p14:creationId xmlns:p14="http://schemas.microsoft.com/office/powerpoint/2010/main" val="8983756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3"/>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37E38E8-ADCB-8E97-E61A-DDC65AF315C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0" y="3474720"/>
            <a:ext cx="3383280" cy="3383280"/>
          </a:xfrm>
          <a:prstGeom prst="rect">
            <a:avLst/>
          </a:prstGeom>
        </p:spPr>
      </p:pic>
      <p:sp>
        <p:nvSpPr>
          <p:cNvPr id="8" name="Title 1">
            <a:extLst>
              <a:ext uri="{FF2B5EF4-FFF2-40B4-BE49-F238E27FC236}">
                <a16:creationId xmlns:a16="http://schemas.microsoft.com/office/drawing/2014/main" id="{499553CC-D1FC-0BF8-65E8-622A9A598473}"/>
              </a:ext>
            </a:extLst>
          </p:cNvPr>
          <p:cNvSpPr>
            <a:spLocks noGrp="1"/>
          </p:cNvSpPr>
          <p:nvPr>
            <p:ph type="title" hasCustomPrompt="1"/>
          </p:nvPr>
        </p:nvSpPr>
        <p:spPr>
          <a:xfrm>
            <a:off x="428625" y="678310"/>
            <a:ext cx="3784561" cy="830997"/>
          </a:xfrm>
        </p:spPr>
        <p:txBody>
          <a:bodyPr wrap="none">
            <a:noAutofit/>
          </a:bodyPr>
          <a:lstStyle>
            <a:lvl1pPr>
              <a:lnSpc>
                <a:spcPct val="100000"/>
              </a:lnSpc>
              <a:defRPr sz="5400">
                <a:solidFill>
                  <a:schemeClr val="accent2"/>
                </a:solidFill>
              </a:defRPr>
            </a:lvl1pPr>
          </a:lstStyle>
          <a:p>
            <a:r>
              <a:rPr lang="en-US" dirty="0"/>
              <a:t>Thank you!</a:t>
            </a:r>
          </a:p>
        </p:txBody>
      </p:sp>
      <p:sp>
        <p:nvSpPr>
          <p:cNvPr id="13" name="Text Placeholder 12">
            <a:extLst>
              <a:ext uri="{FF2B5EF4-FFF2-40B4-BE49-F238E27FC236}">
                <a16:creationId xmlns:a16="http://schemas.microsoft.com/office/drawing/2014/main" id="{F2E6D97E-7A6D-5A28-FF0A-4786C40756EC}"/>
              </a:ext>
            </a:extLst>
          </p:cNvPr>
          <p:cNvSpPr>
            <a:spLocks noGrp="1"/>
          </p:cNvSpPr>
          <p:nvPr>
            <p:ph type="body" sz="quarter" idx="10" hasCustomPrompt="1"/>
          </p:nvPr>
        </p:nvSpPr>
        <p:spPr>
          <a:xfrm>
            <a:off x="428624" y="1691640"/>
            <a:ext cx="3784561" cy="1190456"/>
          </a:xfrm>
        </p:spPr>
        <p:txBody>
          <a:bodyPr wrap="none"/>
          <a:lstStyle>
            <a:lvl1pPr marL="0" indent="0">
              <a:spcAft>
                <a:spcPts val="0"/>
              </a:spcAft>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For more information please contact:</a:t>
            </a:r>
            <a:br>
              <a:rPr lang="en-US" dirty="0"/>
            </a:br>
            <a:r>
              <a:rPr lang="en-US" dirty="0"/>
              <a:t>T+ 33 1 98765432</a:t>
            </a:r>
            <a:br>
              <a:rPr lang="en-US" dirty="0"/>
            </a:br>
            <a:r>
              <a:rPr lang="en-US" dirty="0"/>
              <a:t>M+ 33 6 44445678</a:t>
            </a:r>
            <a:br>
              <a:rPr lang="en-US" dirty="0"/>
            </a:br>
            <a:r>
              <a:rPr lang="en-US" dirty="0"/>
              <a:t>firstname.lastname@atos.net</a:t>
            </a:r>
          </a:p>
        </p:txBody>
      </p:sp>
      <p:sp>
        <p:nvSpPr>
          <p:cNvPr id="3" name="AddNotifier#1">
            <a:extLst>
              <a:ext uri="{FF2B5EF4-FFF2-40B4-BE49-F238E27FC236}">
                <a16:creationId xmlns:a16="http://schemas.microsoft.com/office/drawing/2014/main" id="{DEB32E4C-FD35-01ED-4923-78A44A2BBA63}"/>
              </a:ext>
            </a:extLst>
          </p:cNvPr>
          <p:cNvSpPr txBox="1">
            <a:spLocks noChangeArrowheads="1"/>
          </p:cNvSpPr>
          <p:nvPr userDrawn="1"/>
        </p:nvSpPr>
        <p:spPr bwMode="invGray">
          <a:xfrm>
            <a:off x="3511965" y="5580669"/>
            <a:ext cx="358733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800" kern="1200" baseline="0" dirty="0">
                <a:solidFill>
                  <a:schemeClr val="bg1"/>
                </a:solidFill>
                <a:latin typeface="+mn-lt"/>
                <a:ea typeface="Verdana" pitchFamily="34" charset="0"/>
                <a:cs typeface="Verdana" pitchFamily="34" charset="0"/>
              </a:rPr>
              <a:t>Atos is a registered trademark of Atos SE. June 2023. © 2023 Atos. Confidential information owned by Atos, to be used by the recipient only. This document, or any part of it, may not be reproduced, copied, circulated and/or distributed nor quoted without prior written approval from Atos.</a:t>
            </a:r>
            <a:endParaRPr lang="en-US" sz="800" baseline="0" dirty="0">
              <a:solidFill>
                <a:schemeClr val="bg1"/>
              </a:solidFill>
              <a:latin typeface="+mn-lt"/>
              <a:ea typeface="Verdana" pitchFamily="34" charset="0"/>
              <a:cs typeface="Verdana" pitchFamily="34" charset="0"/>
            </a:endParaRPr>
          </a:p>
        </p:txBody>
      </p:sp>
      <p:sp>
        <p:nvSpPr>
          <p:cNvPr id="5" name="Graphique 10">
            <a:extLst>
              <a:ext uri="{FF2B5EF4-FFF2-40B4-BE49-F238E27FC236}">
                <a16:creationId xmlns:a16="http://schemas.microsoft.com/office/drawing/2014/main" id="{19A80A2F-D5E3-6F7F-C1EB-15EBCE6C6CAC}"/>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pic>
        <p:nvPicPr>
          <p:cNvPr id="9" name="Graphic 8">
            <a:extLst>
              <a:ext uri="{FF2B5EF4-FFF2-40B4-BE49-F238E27FC236}">
                <a16:creationId xmlns:a16="http://schemas.microsoft.com/office/drawing/2014/main" id="{D4E82305-2CFC-B442-7D06-48C49A6D08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808720" y="1"/>
            <a:ext cx="3383280" cy="3383280"/>
          </a:xfrm>
          <a:prstGeom prst="rect">
            <a:avLst/>
          </a:prstGeom>
        </p:spPr>
      </p:pic>
    </p:spTree>
    <p:extLst>
      <p:ext uri="{BB962C8B-B14F-4D97-AF65-F5344CB8AC3E}">
        <p14:creationId xmlns:p14="http://schemas.microsoft.com/office/powerpoint/2010/main" val="1741044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F2588EFC-544B-492D-10E8-E969C9B1A6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17917" y="1285493"/>
            <a:ext cx="1545853" cy="1545853"/>
          </a:xfrm>
          <a:prstGeom prst="rect">
            <a:avLst/>
          </a:prstGeom>
        </p:spPr>
      </p:pic>
      <p:sp>
        <p:nvSpPr>
          <p:cNvPr id="15" name="Text Placeholder 6">
            <a:extLst>
              <a:ext uri="{FF2B5EF4-FFF2-40B4-BE49-F238E27FC236}">
                <a16:creationId xmlns:a16="http://schemas.microsoft.com/office/drawing/2014/main" id="{EB2A93CD-4E60-C2E9-EE37-CFC445B9D364}"/>
              </a:ext>
            </a:extLst>
          </p:cNvPr>
          <p:cNvSpPr>
            <a:spLocks noGrp="1"/>
          </p:cNvSpPr>
          <p:nvPr>
            <p:ph type="body" sz="quarter" idx="10" hasCustomPrompt="1"/>
          </p:nvPr>
        </p:nvSpPr>
        <p:spPr>
          <a:xfrm>
            <a:off x="2954745" y="1446367"/>
            <a:ext cx="343043"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01</a:t>
            </a:r>
          </a:p>
        </p:txBody>
      </p:sp>
      <p:sp>
        <p:nvSpPr>
          <p:cNvPr id="16" name="Text Placeholder 6">
            <a:extLst>
              <a:ext uri="{FF2B5EF4-FFF2-40B4-BE49-F238E27FC236}">
                <a16:creationId xmlns:a16="http://schemas.microsoft.com/office/drawing/2014/main" id="{B6BFBFE4-3CDD-23F5-5639-8F25B2D89308}"/>
              </a:ext>
            </a:extLst>
          </p:cNvPr>
          <p:cNvSpPr>
            <a:spLocks noGrp="1"/>
          </p:cNvSpPr>
          <p:nvPr>
            <p:ph type="body" sz="quarter" idx="11" hasCustomPrompt="1"/>
          </p:nvPr>
        </p:nvSpPr>
        <p:spPr>
          <a:xfrm>
            <a:off x="3674348" y="1446367"/>
            <a:ext cx="7521210"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17" name="Text Placeholder 6">
            <a:extLst>
              <a:ext uri="{FF2B5EF4-FFF2-40B4-BE49-F238E27FC236}">
                <a16:creationId xmlns:a16="http://schemas.microsoft.com/office/drawing/2014/main" id="{ED66C32D-F14A-D598-9CED-1AF6762A5E24}"/>
              </a:ext>
            </a:extLst>
          </p:cNvPr>
          <p:cNvSpPr>
            <a:spLocks noGrp="1"/>
          </p:cNvSpPr>
          <p:nvPr>
            <p:ph type="body" sz="quarter" idx="12" hasCustomPrompt="1"/>
          </p:nvPr>
        </p:nvSpPr>
        <p:spPr>
          <a:xfrm>
            <a:off x="11406268" y="1446367"/>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sp>
        <p:nvSpPr>
          <p:cNvPr id="21" name="Text Placeholder 6">
            <a:extLst>
              <a:ext uri="{FF2B5EF4-FFF2-40B4-BE49-F238E27FC236}">
                <a16:creationId xmlns:a16="http://schemas.microsoft.com/office/drawing/2014/main" id="{FE67F222-8BC0-46DB-0488-4EFFFFE16455}"/>
              </a:ext>
            </a:extLst>
          </p:cNvPr>
          <p:cNvSpPr>
            <a:spLocks noGrp="1"/>
          </p:cNvSpPr>
          <p:nvPr>
            <p:ph type="body" sz="quarter" idx="16" hasCustomPrompt="1"/>
          </p:nvPr>
        </p:nvSpPr>
        <p:spPr>
          <a:xfrm>
            <a:off x="2954745" y="2713569"/>
            <a:ext cx="395942"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02</a:t>
            </a:r>
          </a:p>
        </p:txBody>
      </p:sp>
      <p:sp>
        <p:nvSpPr>
          <p:cNvPr id="22" name="Text Placeholder 6">
            <a:extLst>
              <a:ext uri="{FF2B5EF4-FFF2-40B4-BE49-F238E27FC236}">
                <a16:creationId xmlns:a16="http://schemas.microsoft.com/office/drawing/2014/main" id="{052699D8-D4CF-B3B4-D06A-47981000D2D6}"/>
              </a:ext>
            </a:extLst>
          </p:cNvPr>
          <p:cNvSpPr>
            <a:spLocks noGrp="1"/>
          </p:cNvSpPr>
          <p:nvPr>
            <p:ph type="body" sz="quarter" idx="17" hasCustomPrompt="1"/>
          </p:nvPr>
        </p:nvSpPr>
        <p:spPr>
          <a:xfrm>
            <a:off x="3674348" y="2713569"/>
            <a:ext cx="7521210"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23" name="Text Placeholder 6">
            <a:extLst>
              <a:ext uri="{FF2B5EF4-FFF2-40B4-BE49-F238E27FC236}">
                <a16:creationId xmlns:a16="http://schemas.microsoft.com/office/drawing/2014/main" id="{411306F5-4519-15CD-866F-5F4A7FC4C909}"/>
              </a:ext>
            </a:extLst>
          </p:cNvPr>
          <p:cNvSpPr>
            <a:spLocks noGrp="1"/>
          </p:cNvSpPr>
          <p:nvPr>
            <p:ph type="body" sz="quarter" idx="18" hasCustomPrompt="1"/>
          </p:nvPr>
        </p:nvSpPr>
        <p:spPr>
          <a:xfrm>
            <a:off x="11406268" y="2713569"/>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sp>
        <p:nvSpPr>
          <p:cNvPr id="27" name="Text Placeholder 6">
            <a:extLst>
              <a:ext uri="{FF2B5EF4-FFF2-40B4-BE49-F238E27FC236}">
                <a16:creationId xmlns:a16="http://schemas.microsoft.com/office/drawing/2014/main" id="{B9B68E34-011E-4CB0-CFE2-2D2A0AF2BCED}"/>
              </a:ext>
            </a:extLst>
          </p:cNvPr>
          <p:cNvSpPr>
            <a:spLocks noGrp="1"/>
          </p:cNvSpPr>
          <p:nvPr>
            <p:ph type="body" sz="quarter" idx="22" hasCustomPrompt="1"/>
          </p:nvPr>
        </p:nvSpPr>
        <p:spPr>
          <a:xfrm>
            <a:off x="2954745" y="3980771"/>
            <a:ext cx="397545"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03</a:t>
            </a:r>
          </a:p>
        </p:txBody>
      </p:sp>
      <p:sp>
        <p:nvSpPr>
          <p:cNvPr id="28" name="Text Placeholder 6">
            <a:extLst>
              <a:ext uri="{FF2B5EF4-FFF2-40B4-BE49-F238E27FC236}">
                <a16:creationId xmlns:a16="http://schemas.microsoft.com/office/drawing/2014/main" id="{03812F58-59AE-88D3-CF8A-79FDF44771A3}"/>
              </a:ext>
            </a:extLst>
          </p:cNvPr>
          <p:cNvSpPr>
            <a:spLocks noGrp="1"/>
          </p:cNvSpPr>
          <p:nvPr>
            <p:ph type="body" sz="quarter" idx="23" hasCustomPrompt="1"/>
          </p:nvPr>
        </p:nvSpPr>
        <p:spPr>
          <a:xfrm>
            <a:off x="3674348" y="3980771"/>
            <a:ext cx="7521210"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29" name="Text Placeholder 6">
            <a:extLst>
              <a:ext uri="{FF2B5EF4-FFF2-40B4-BE49-F238E27FC236}">
                <a16:creationId xmlns:a16="http://schemas.microsoft.com/office/drawing/2014/main" id="{3AD46A4C-C28D-01F8-4B53-BCEDBF34EB6E}"/>
              </a:ext>
            </a:extLst>
          </p:cNvPr>
          <p:cNvSpPr>
            <a:spLocks noGrp="1"/>
          </p:cNvSpPr>
          <p:nvPr>
            <p:ph type="body" sz="quarter" idx="24" hasCustomPrompt="1"/>
          </p:nvPr>
        </p:nvSpPr>
        <p:spPr>
          <a:xfrm>
            <a:off x="11406268" y="3980771"/>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sp>
        <p:nvSpPr>
          <p:cNvPr id="30" name="Text Placeholder 6">
            <a:extLst>
              <a:ext uri="{FF2B5EF4-FFF2-40B4-BE49-F238E27FC236}">
                <a16:creationId xmlns:a16="http://schemas.microsoft.com/office/drawing/2014/main" id="{10CF91A1-2C65-DDC3-7FB0-57869A82B885}"/>
              </a:ext>
            </a:extLst>
          </p:cNvPr>
          <p:cNvSpPr>
            <a:spLocks noGrp="1"/>
          </p:cNvSpPr>
          <p:nvPr>
            <p:ph type="body" sz="quarter" idx="25" hasCustomPrompt="1"/>
          </p:nvPr>
        </p:nvSpPr>
        <p:spPr>
          <a:xfrm>
            <a:off x="2954745" y="5247973"/>
            <a:ext cx="403957"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04</a:t>
            </a:r>
          </a:p>
        </p:txBody>
      </p:sp>
      <p:sp>
        <p:nvSpPr>
          <p:cNvPr id="31" name="Text Placeholder 6">
            <a:extLst>
              <a:ext uri="{FF2B5EF4-FFF2-40B4-BE49-F238E27FC236}">
                <a16:creationId xmlns:a16="http://schemas.microsoft.com/office/drawing/2014/main" id="{2D5BC83D-861C-952F-D7CF-4FD8BE970170}"/>
              </a:ext>
            </a:extLst>
          </p:cNvPr>
          <p:cNvSpPr>
            <a:spLocks noGrp="1"/>
          </p:cNvSpPr>
          <p:nvPr>
            <p:ph type="body" sz="quarter" idx="26" hasCustomPrompt="1"/>
          </p:nvPr>
        </p:nvSpPr>
        <p:spPr>
          <a:xfrm>
            <a:off x="3674348" y="5247973"/>
            <a:ext cx="7521210"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32" name="Text Placeholder 6">
            <a:extLst>
              <a:ext uri="{FF2B5EF4-FFF2-40B4-BE49-F238E27FC236}">
                <a16:creationId xmlns:a16="http://schemas.microsoft.com/office/drawing/2014/main" id="{43CF118A-3D43-543B-9127-40269BE2CD98}"/>
              </a:ext>
            </a:extLst>
          </p:cNvPr>
          <p:cNvSpPr>
            <a:spLocks noGrp="1"/>
          </p:cNvSpPr>
          <p:nvPr>
            <p:ph type="body" sz="quarter" idx="27" hasCustomPrompt="1"/>
          </p:nvPr>
        </p:nvSpPr>
        <p:spPr>
          <a:xfrm>
            <a:off x="11406268" y="5247973"/>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sz="3600">
                <a:solidFill>
                  <a:schemeClr val="accent3"/>
                </a:solidFill>
              </a:defRPr>
            </a:lvl1pPr>
          </a:lstStyle>
          <a:p>
            <a:r>
              <a:rPr lang="en-US" dirty="0"/>
              <a:t>Contents</a:t>
            </a:r>
          </a:p>
        </p:txBody>
      </p:sp>
      <p:sp>
        <p:nvSpPr>
          <p:cNvPr id="4" name="Slide Number Placeholder 5">
            <a:extLst>
              <a:ext uri="{FF2B5EF4-FFF2-40B4-BE49-F238E27FC236}">
                <a16:creationId xmlns:a16="http://schemas.microsoft.com/office/drawing/2014/main" id="{26BB2E32-37FB-AE7E-618C-B4D4A78DA92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2939556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2" name="Text Placeholder 6">
            <a:extLst>
              <a:ext uri="{FF2B5EF4-FFF2-40B4-BE49-F238E27FC236}">
                <a16:creationId xmlns:a16="http://schemas.microsoft.com/office/drawing/2014/main" id="{18B37BD5-791A-0193-487C-BEEC6BB6F004}"/>
              </a:ext>
            </a:extLst>
          </p:cNvPr>
          <p:cNvSpPr>
            <a:spLocks noGrp="1"/>
          </p:cNvSpPr>
          <p:nvPr>
            <p:ph type="body" sz="quarter" idx="10" hasCustomPrompt="1"/>
          </p:nvPr>
        </p:nvSpPr>
        <p:spPr>
          <a:xfrm>
            <a:off x="428625" y="1446367"/>
            <a:ext cx="343043"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01</a:t>
            </a:r>
          </a:p>
        </p:txBody>
      </p:sp>
      <p:sp>
        <p:nvSpPr>
          <p:cNvPr id="33" name="Text Placeholder 6">
            <a:extLst>
              <a:ext uri="{FF2B5EF4-FFF2-40B4-BE49-F238E27FC236}">
                <a16:creationId xmlns:a16="http://schemas.microsoft.com/office/drawing/2014/main" id="{23F6A275-BC27-3B00-D9D1-E346543A2FB2}"/>
              </a:ext>
            </a:extLst>
          </p:cNvPr>
          <p:cNvSpPr>
            <a:spLocks noGrp="1"/>
          </p:cNvSpPr>
          <p:nvPr>
            <p:ph type="body" sz="quarter" idx="11" hasCustomPrompt="1"/>
          </p:nvPr>
        </p:nvSpPr>
        <p:spPr>
          <a:xfrm>
            <a:off x="1148228" y="1446367"/>
            <a:ext cx="3887796"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34" name="Text Placeholder 6">
            <a:extLst>
              <a:ext uri="{FF2B5EF4-FFF2-40B4-BE49-F238E27FC236}">
                <a16:creationId xmlns:a16="http://schemas.microsoft.com/office/drawing/2014/main" id="{3279C207-498D-17DD-B90F-B38512192DB3}"/>
              </a:ext>
            </a:extLst>
          </p:cNvPr>
          <p:cNvSpPr>
            <a:spLocks noGrp="1"/>
          </p:cNvSpPr>
          <p:nvPr>
            <p:ph type="body" sz="quarter" idx="12" hasCustomPrompt="1"/>
          </p:nvPr>
        </p:nvSpPr>
        <p:spPr>
          <a:xfrm>
            <a:off x="5284836" y="1446367"/>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sp>
        <p:nvSpPr>
          <p:cNvPr id="35" name="Text Placeholder 6">
            <a:extLst>
              <a:ext uri="{FF2B5EF4-FFF2-40B4-BE49-F238E27FC236}">
                <a16:creationId xmlns:a16="http://schemas.microsoft.com/office/drawing/2014/main" id="{586FE53D-78C9-004C-93B6-44A7F0FF5D60}"/>
              </a:ext>
            </a:extLst>
          </p:cNvPr>
          <p:cNvSpPr>
            <a:spLocks noGrp="1"/>
          </p:cNvSpPr>
          <p:nvPr>
            <p:ph type="body" sz="quarter" idx="13" hasCustomPrompt="1"/>
          </p:nvPr>
        </p:nvSpPr>
        <p:spPr>
          <a:xfrm>
            <a:off x="6551295" y="1446367"/>
            <a:ext cx="392736"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05</a:t>
            </a:r>
          </a:p>
        </p:txBody>
      </p:sp>
      <p:sp>
        <p:nvSpPr>
          <p:cNvPr id="36" name="Text Placeholder 6">
            <a:extLst>
              <a:ext uri="{FF2B5EF4-FFF2-40B4-BE49-F238E27FC236}">
                <a16:creationId xmlns:a16="http://schemas.microsoft.com/office/drawing/2014/main" id="{7EB05BBA-7526-99C8-7D05-91D849B1F6B1}"/>
              </a:ext>
            </a:extLst>
          </p:cNvPr>
          <p:cNvSpPr>
            <a:spLocks noGrp="1"/>
          </p:cNvSpPr>
          <p:nvPr>
            <p:ph type="body" sz="quarter" idx="14" hasCustomPrompt="1"/>
          </p:nvPr>
        </p:nvSpPr>
        <p:spPr>
          <a:xfrm>
            <a:off x="7270898" y="1446367"/>
            <a:ext cx="3887796"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37" name="Text Placeholder 6">
            <a:extLst>
              <a:ext uri="{FF2B5EF4-FFF2-40B4-BE49-F238E27FC236}">
                <a16:creationId xmlns:a16="http://schemas.microsoft.com/office/drawing/2014/main" id="{8AB13470-BAB6-F2A8-2732-0C5D36BBC570}"/>
              </a:ext>
            </a:extLst>
          </p:cNvPr>
          <p:cNvSpPr>
            <a:spLocks noGrp="1"/>
          </p:cNvSpPr>
          <p:nvPr>
            <p:ph type="body" sz="quarter" idx="15" hasCustomPrompt="1"/>
          </p:nvPr>
        </p:nvSpPr>
        <p:spPr>
          <a:xfrm>
            <a:off x="11406268" y="1446367"/>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cxnSp>
        <p:nvCxnSpPr>
          <p:cNvPr id="38" name="Straight Connector 37">
            <a:extLst>
              <a:ext uri="{FF2B5EF4-FFF2-40B4-BE49-F238E27FC236}">
                <a16:creationId xmlns:a16="http://schemas.microsoft.com/office/drawing/2014/main" id="{0349E7EF-452F-CD72-A15B-A271646B001D}"/>
              </a:ext>
            </a:extLst>
          </p:cNvPr>
          <p:cNvCxnSpPr>
            <a:cxnSpLocks/>
          </p:cNvCxnSpPr>
          <p:nvPr userDrawn="1"/>
        </p:nvCxnSpPr>
        <p:spPr>
          <a:xfrm>
            <a:off x="6095999" y="1446367"/>
            <a:ext cx="0" cy="46305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9" name="Text Placeholder 6">
            <a:extLst>
              <a:ext uri="{FF2B5EF4-FFF2-40B4-BE49-F238E27FC236}">
                <a16:creationId xmlns:a16="http://schemas.microsoft.com/office/drawing/2014/main" id="{6DB51E28-E53D-0053-3AD8-2812E52C638D}"/>
              </a:ext>
            </a:extLst>
          </p:cNvPr>
          <p:cNvSpPr>
            <a:spLocks noGrp="1"/>
          </p:cNvSpPr>
          <p:nvPr>
            <p:ph type="body" sz="quarter" idx="16" hasCustomPrompt="1"/>
          </p:nvPr>
        </p:nvSpPr>
        <p:spPr>
          <a:xfrm>
            <a:off x="428625" y="2713569"/>
            <a:ext cx="395942"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02</a:t>
            </a:r>
          </a:p>
        </p:txBody>
      </p:sp>
      <p:sp>
        <p:nvSpPr>
          <p:cNvPr id="40" name="Text Placeholder 6">
            <a:extLst>
              <a:ext uri="{FF2B5EF4-FFF2-40B4-BE49-F238E27FC236}">
                <a16:creationId xmlns:a16="http://schemas.microsoft.com/office/drawing/2014/main" id="{BE435B8A-07EB-17F6-C38F-D2A5A5449B66}"/>
              </a:ext>
            </a:extLst>
          </p:cNvPr>
          <p:cNvSpPr>
            <a:spLocks noGrp="1"/>
          </p:cNvSpPr>
          <p:nvPr>
            <p:ph type="body" sz="quarter" idx="17" hasCustomPrompt="1"/>
          </p:nvPr>
        </p:nvSpPr>
        <p:spPr>
          <a:xfrm>
            <a:off x="1148228" y="2713569"/>
            <a:ext cx="3887796"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41" name="Text Placeholder 6">
            <a:extLst>
              <a:ext uri="{FF2B5EF4-FFF2-40B4-BE49-F238E27FC236}">
                <a16:creationId xmlns:a16="http://schemas.microsoft.com/office/drawing/2014/main" id="{26830FF1-FEB7-EC55-1724-72AE49BC53FB}"/>
              </a:ext>
            </a:extLst>
          </p:cNvPr>
          <p:cNvSpPr>
            <a:spLocks noGrp="1"/>
          </p:cNvSpPr>
          <p:nvPr>
            <p:ph type="body" sz="quarter" idx="18" hasCustomPrompt="1"/>
          </p:nvPr>
        </p:nvSpPr>
        <p:spPr>
          <a:xfrm>
            <a:off x="5284836" y="2713569"/>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sp>
        <p:nvSpPr>
          <p:cNvPr id="42" name="Text Placeholder 6">
            <a:extLst>
              <a:ext uri="{FF2B5EF4-FFF2-40B4-BE49-F238E27FC236}">
                <a16:creationId xmlns:a16="http://schemas.microsoft.com/office/drawing/2014/main" id="{5394B629-64BE-B80F-4EEA-158893316F70}"/>
              </a:ext>
            </a:extLst>
          </p:cNvPr>
          <p:cNvSpPr>
            <a:spLocks noGrp="1"/>
          </p:cNvSpPr>
          <p:nvPr>
            <p:ph type="body" sz="quarter" idx="19" hasCustomPrompt="1"/>
          </p:nvPr>
        </p:nvSpPr>
        <p:spPr>
          <a:xfrm>
            <a:off x="6551295" y="2713569"/>
            <a:ext cx="399148"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06</a:t>
            </a:r>
          </a:p>
        </p:txBody>
      </p:sp>
      <p:sp>
        <p:nvSpPr>
          <p:cNvPr id="43" name="Text Placeholder 6">
            <a:extLst>
              <a:ext uri="{FF2B5EF4-FFF2-40B4-BE49-F238E27FC236}">
                <a16:creationId xmlns:a16="http://schemas.microsoft.com/office/drawing/2014/main" id="{88AE7531-DCA5-29FE-E8FE-698B7E3768BF}"/>
              </a:ext>
            </a:extLst>
          </p:cNvPr>
          <p:cNvSpPr>
            <a:spLocks noGrp="1"/>
          </p:cNvSpPr>
          <p:nvPr>
            <p:ph type="body" sz="quarter" idx="20" hasCustomPrompt="1"/>
          </p:nvPr>
        </p:nvSpPr>
        <p:spPr>
          <a:xfrm>
            <a:off x="7270898" y="2713569"/>
            <a:ext cx="3887796"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44" name="Text Placeholder 6">
            <a:extLst>
              <a:ext uri="{FF2B5EF4-FFF2-40B4-BE49-F238E27FC236}">
                <a16:creationId xmlns:a16="http://schemas.microsoft.com/office/drawing/2014/main" id="{DB729796-EECE-4C7C-29A8-7E2BF39048ED}"/>
              </a:ext>
            </a:extLst>
          </p:cNvPr>
          <p:cNvSpPr>
            <a:spLocks noGrp="1"/>
          </p:cNvSpPr>
          <p:nvPr>
            <p:ph type="body" sz="quarter" idx="21" hasCustomPrompt="1"/>
          </p:nvPr>
        </p:nvSpPr>
        <p:spPr>
          <a:xfrm>
            <a:off x="11407506" y="2713569"/>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sp>
        <p:nvSpPr>
          <p:cNvPr id="45" name="Text Placeholder 6">
            <a:extLst>
              <a:ext uri="{FF2B5EF4-FFF2-40B4-BE49-F238E27FC236}">
                <a16:creationId xmlns:a16="http://schemas.microsoft.com/office/drawing/2014/main" id="{15FCEE1C-A580-91B5-A3D0-CF4A97C3A4A0}"/>
              </a:ext>
            </a:extLst>
          </p:cNvPr>
          <p:cNvSpPr>
            <a:spLocks noGrp="1"/>
          </p:cNvSpPr>
          <p:nvPr>
            <p:ph type="body" sz="quarter" idx="22" hasCustomPrompt="1"/>
          </p:nvPr>
        </p:nvSpPr>
        <p:spPr>
          <a:xfrm>
            <a:off x="428625" y="3980771"/>
            <a:ext cx="397545"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03</a:t>
            </a:r>
          </a:p>
        </p:txBody>
      </p:sp>
      <p:sp>
        <p:nvSpPr>
          <p:cNvPr id="46" name="Text Placeholder 6">
            <a:extLst>
              <a:ext uri="{FF2B5EF4-FFF2-40B4-BE49-F238E27FC236}">
                <a16:creationId xmlns:a16="http://schemas.microsoft.com/office/drawing/2014/main" id="{0A2F1B9A-26DE-AA0C-25C7-52B6434222E4}"/>
              </a:ext>
            </a:extLst>
          </p:cNvPr>
          <p:cNvSpPr>
            <a:spLocks noGrp="1"/>
          </p:cNvSpPr>
          <p:nvPr>
            <p:ph type="body" sz="quarter" idx="23" hasCustomPrompt="1"/>
          </p:nvPr>
        </p:nvSpPr>
        <p:spPr>
          <a:xfrm>
            <a:off x="1148228" y="3980771"/>
            <a:ext cx="3887796"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47" name="Text Placeholder 6">
            <a:extLst>
              <a:ext uri="{FF2B5EF4-FFF2-40B4-BE49-F238E27FC236}">
                <a16:creationId xmlns:a16="http://schemas.microsoft.com/office/drawing/2014/main" id="{F2DEEA9B-1F67-6194-2396-F6FEB459FD21}"/>
              </a:ext>
            </a:extLst>
          </p:cNvPr>
          <p:cNvSpPr>
            <a:spLocks noGrp="1"/>
          </p:cNvSpPr>
          <p:nvPr>
            <p:ph type="body" sz="quarter" idx="24" hasCustomPrompt="1"/>
          </p:nvPr>
        </p:nvSpPr>
        <p:spPr>
          <a:xfrm>
            <a:off x="5284836" y="3980771"/>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sp>
        <p:nvSpPr>
          <p:cNvPr id="48" name="Text Placeholder 6">
            <a:extLst>
              <a:ext uri="{FF2B5EF4-FFF2-40B4-BE49-F238E27FC236}">
                <a16:creationId xmlns:a16="http://schemas.microsoft.com/office/drawing/2014/main" id="{140EE3F8-6BD8-D3D2-27C4-179124F8F213}"/>
              </a:ext>
            </a:extLst>
          </p:cNvPr>
          <p:cNvSpPr>
            <a:spLocks noGrp="1"/>
          </p:cNvSpPr>
          <p:nvPr>
            <p:ph type="body" sz="quarter" idx="25" hasCustomPrompt="1"/>
          </p:nvPr>
        </p:nvSpPr>
        <p:spPr>
          <a:xfrm>
            <a:off x="6551295" y="3980771"/>
            <a:ext cx="373500"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07</a:t>
            </a:r>
            <a:endParaRPr lang="en-US" dirty="0"/>
          </a:p>
        </p:txBody>
      </p:sp>
      <p:sp>
        <p:nvSpPr>
          <p:cNvPr id="49" name="Text Placeholder 6">
            <a:extLst>
              <a:ext uri="{FF2B5EF4-FFF2-40B4-BE49-F238E27FC236}">
                <a16:creationId xmlns:a16="http://schemas.microsoft.com/office/drawing/2014/main" id="{17EFC69B-05A5-DA45-6DE3-6F3BF210BB26}"/>
              </a:ext>
            </a:extLst>
          </p:cNvPr>
          <p:cNvSpPr>
            <a:spLocks noGrp="1"/>
          </p:cNvSpPr>
          <p:nvPr>
            <p:ph type="body" sz="quarter" idx="26" hasCustomPrompt="1"/>
          </p:nvPr>
        </p:nvSpPr>
        <p:spPr>
          <a:xfrm>
            <a:off x="7270898" y="3980771"/>
            <a:ext cx="3887796"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50" name="Text Placeholder 6">
            <a:extLst>
              <a:ext uri="{FF2B5EF4-FFF2-40B4-BE49-F238E27FC236}">
                <a16:creationId xmlns:a16="http://schemas.microsoft.com/office/drawing/2014/main" id="{1B387686-F5F7-EBFD-A4DF-37FA1AEC7490}"/>
              </a:ext>
            </a:extLst>
          </p:cNvPr>
          <p:cNvSpPr>
            <a:spLocks noGrp="1"/>
          </p:cNvSpPr>
          <p:nvPr>
            <p:ph type="body" sz="quarter" idx="27" hasCustomPrompt="1"/>
          </p:nvPr>
        </p:nvSpPr>
        <p:spPr>
          <a:xfrm>
            <a:off x="11407506" y="3980771"/>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sp>
        <p:nvSpPr>
          <p:cNvPr id="51" name="Text Placeholder 6">
            <a:extLst>
              <a:ext uri="{FF2B5EF4-FFF2-40B4-BE49-F238E27FC236}">
                <a16:creationId xmlns:a16="http://schemas.microsoft.com/office/drawing/2014/main" id="{76880440-0A49-6AB8-EEC1-4347477D3BBC}"/>
              </a:ext>
            </a:extLst>
          </p:cNvPr>
          <p:cNvSpPr>
            <a:spLocks noGrp="1"/>
          </p:cNvSpPr>
          <p:nvPr>
            <p:ph type="body" sz="quarter" idx="28" hasCustomPrompt="1"/>
          </p:nvPr>
        </p:nvSpPr>
        <p:spPr>
          <a:xfrm>
            <a:off x="428625" y="5247973"/>
            <a:ext cx="403957"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04</a:t>
            </a:r>
          </a:p>
        </p:txBody>
      </p:sp>
      <p:sp>
        <p:nvSpPr>
          <p:cNvPr id="52" name="Text Placeholder 6">
            <a:extLst>
              <a:ext uri="{FF2B5EF4-FFF2-40B4-BE49-F238E27FC236}">
                <a16:creationId xmlns:a16="http://schemas.microsoft.com/office/drawing/2014/main" id="{CFA68B9E-875D-81DE-693C-BF981449BC05}"/>
              </a:ext>
            </a:extLst>
          </p:cNvPr>
          <p:cNvSpPr>
            <a:spLocks noGrp="1"/>
          </p:cNvSpPr>
          <p:nvPr>
            <p:ph type="body" sz="quarter" idx="29" hasCustomPrompt="1"/>
          </p:nvPr>
        </p:nvSpPr>
        <p:spPr>
          <a:xfrm>
            <a:off x="1148228" y="5247973"/>
            <a:ext cx="3887796"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53" name="Text Placeholder 6">
            <a:extLst>
              <a:ext uri="{FF2B5EF4-FFF2-40B4-BE49-F238E27FC236}">
                <a16:creationId xmlns:a16="http://schemas.microsoft.com/office/drawing/2014/main" id="{1CBABAE4-81C5-0796-B9D8-DDD9482789AF}"/>
              </a:ext>
            </a:extLst>
          </p:cNvPr>
          <p:cNvSpPr>
            <a:spLocks noGrp="1"/>
          </p:cNvSpPr>
          <p:nvPr>
            <p:ph type="body" sz="quarter" idx="30" hasCustomPrompt="1"/>
          </p:nvPr>
        </p:nvSpPr>
        <p:spPr>
          <a:xfrm>
            <a:off x="5284836" y="5247973"/>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sp>
        <p:nvSpPr>
          <p:cNvPr id="54" name="Text Placeholder 6">
            <a:extLst>
              <a:ext uri="{FF2B5EF4-FFF2-40B4-BE49-F238E27FC236}">
                <a16:creationId xmlns:a16="http://schemas.microsoft.com/office/drawing/2014/main" id="{723CC8C0-5E99-3025-2C27-55E9300E4579}"/>
              </a:ext>
            </a:extLst>
          </p:cNvPr>
          <p:cNvSpPr>
            <a:spLocks noGrp="1"/>
          </p:cNvSpPr>
          <p:nvPr>
            <p:ph type="body" sz="quarter" idx="31" hasCustomPrompt="1"/>
          </p:nvPr>
        </p:nvSpPr>
        <p:spPr>
          <a:xfrm>
            <a:off x="6551295" y="5247973"/>
            <a:ext cx="399148" cy="369332"/>
          </a:xfrm>
        </p:spPr>
        <p:txBody>
          <a:bodyPr wrap="none">
            <a:spAutoFit/>
          </a:bodyPr>
          <a:lstStyle>
            <a:lvl1pPr marL="0" indent="0" algn="l">
              <a:spcAft>
                <a:spcPts val="0"/>
              </a:spcAft>
              <a:buNone/>
              <a:defRPr sz="2400">
                <a:solidFill>
                  <a:schemeClr val="accent1"/>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08</a:t>
            </a:r>
          </a:p>
        </p:txBody>
      </p:sp>
      <p:sp>
        <p:nvSpPr>
          <p:cNvPr id="55" name="Text Placeholder 6">
            <a:extLst>
              <a:ext uri="{FF2B5EF4-FFF2-40B4-BE49-F238E27FC236}">
                <a16:creationId xmlns:a16="http://schemas.microsoft.com/office/drawing/2014/main" id="{10706836-3306-B126-2D9A-BD6677D7A57B}"/>
              </a:ext>
            </a:extLst>
          </p:cNvPr>
          <p:cNvSpPr>
            <a:spLocks noGrp="1"/>
          </p:cNvSpPr>
          <p:nvPr>
            <p:ph type="body" sz="quarter" idx="32" hasCustomPrompt="1"/>
          </p:nvPr>
        </p:nvSpPr>
        <p:spPr>
          <a:xfrm>
            <a:off x="7270898" y="5247973"/>
            <a:ext cx="3887796" cy="822960"/>
          </a:xfrm>
        </p:spPr>
        <p:txBody>
          <a:bodyPr wrap="none">
            <a:noAutofit/>
          </a:bodyPr>
          <a:lstStyle>
            <a:lvl1pPr marL="0" indent="0">
              <a:spcAft>
                <a:spcPts val="0"/>
              </a:spcAft>
              <a:buNone/>
              <a:defRPr sz="24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Chapter title example</a:t>
            </a:r>
          </a:p>
        </p:txBody>
      </p:sp>
      <p:sp>
        <p:nvSpPr>
          <p:cNvPr id="56" name="Text Placeholder 6">
            <a:extLst>
              <a:ext uri="{FF2B5EF4-FFF2-40B4-BE49-F238E27FC236}">
                <a16:creationId xmlns:a16="http://schemas.microsoft.com/office/drawing/2014/main" id="{4689B250-01B1-6255-DD4D-745EBF92BCF6}"/>
              </a:ext>
            </a:extLst>
          </p:cNvPr>
          <p:cNvSpPr>
            <a:spLocks noGrp="1"/>
          </p:cNvSpPr>
          <p:nvPr>
            <p:ph type="body" sz="quarter" idx="33" hasCustomPrompt="1"/>
          </p:nvPr>
        </p:nvSpPr>
        <p:spPr>
          <a:xfrm>
            <a:off x="11406268" y="5247973"/>
            <a:ext cx="355867" cy="307777"/>
          </a:xfrm>
        </p:spPr>
        <p:txBody>
          <a:bodyPr wrap="none">
            <a:spAutoFit/>
          </a:bodyPr>
          <a:lstStyle>
            <a:lvl1pPr marL="0" indent="0" algn="r">
              <a:spcAft>
                <a:spcPts val="0"/>
              </a:spcAft>
              <a:buNone/>
              <a:defRPr sz="2000">
                <a:solidFill>
                  <a:schemeClr val="accent3"/>
                </a:solidFill>
                <a:latin typeface="Biennale Medium" panose="00000600000000000000" pitchFamily="2" charset="0"/>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00</a:t>
            </a:r>
          </a:p>
        </p:txBody>
      </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sz="3600">
                <a:solidFill>
                  <a:schemeClr val="accent3"/>
                </a:solidFill>
              </a:defRPr>
            </a:lvl1pPr>
          </a:lstStyle>
          <a:p>
            <a:r>
              <a:rPr lang="en-US" dirty="0"/>
              <a:t>Contents</a:t>
            </a:r>
          </a:p>
        </p:txBody>
      </p:sp>
      <p:sp>
        <p:nvSpPr>
          <p:cNvPr id="30" name="Slide Number Placeholder 5">
            <a:extLst>
              <a:ext uri="{FF2B5EF4-FFF2-40B4-BE49-F238E27FC236}">
                <a16:creationId xmlns:a16="http://schemas.microsoft.com/office/drawing/2014/main" id="{73BB667A-B847-58CB-E129-3219597AE696}"/>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1356377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p:txBody>
          <a:bodyPr/>
          <a:lstStyle/>
          <a:p>
            <a:pPr lvl="0"/>
            <a:r>
              <a:rPr lang="en-US" dirty="0"/>
              <a:t>Level 01</a:t>
            </a:r>
          </a:p>
          <a:p>
            <a:pPr lvl="1"/>
            <a:r>
              <a:rPr lang="en-US" dirty="0"/>
              <a:t>Level 02</a:t>
            </a:r>
          </a:p>
          <a:p>
            <a:pPr lvl="2"/>
            <a:r>
              <a:rPr lang="en-US" dirty="0"/>
              <a:t>Level 03</a:t>
            </a:r>
          </a:p>
          <a:p>
            <a:pPr lvl="3"/>
            <a:r>
              <a:rPr lang="en-US" dirty="0"/>
              <a:t>Level 04</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Subtitle</a:t>
            </a:r>
          </a:p>
        </p:txBody>
      </p:sp>
      <p:sp>
        <p:nvSpPr>
          <p:cNvPr id="5" name="Slide Number Placeholder 5">
            <a:extLst>
              <a:ext uri="{FF2B5EF4-FFF2-40B4-BE49-F238E27FC236}">
                <a16:creationId xmlns:a16="http://schemas.microsoft.com/office/drawing/2014/main" id="{E7BCF086-E0BB-3B67-3C11-E0716AC53D0A}"/>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37487399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AddCustomFooter#1">
            <a:extLst>
              <a:ext uri="{FF2B5EF4-FFF2-40B4-BE49-F238E27FC236}">
                <a16:creationId xmlns:a16="http://schemas.microsoft.com/office/drawing/2014/main" id="{E00FAE01-94EC-1357-62EB-1169EE36702E}"/>
              </a:ext>
            </a:extLst>
          </p:cNvPr>
          <p:cNvSpPr txBox="1"/>
          <p:nvPr userDrawn="1"/>
        </p:nvSpPr>
        <p:spPr bwMode="gray">
          <a:xfrm>
            <a:off x="428625" y="6420355"/>
            <a:ext cx="2669000" cy="153888"/>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274320" algn="l"/>
                <a:tab pos="411480" algn="l"/>
              </a:tabLst>
              <a:defRPr/>
            </a:pPr>
            <a:r>
              <a:rPr kumimoji="0" lang="en-US" sz="1000" b="0" i="0" u="none" strike="noStrike" kern="1200" cap="none" spc="0" normalizeH="0" baseline="0" noProof="0">
                <a:ln>
                  <a:noFill/>
                </a:ln>
                <a:solidFill>
                  <a:schemeClr val="accent3"/>
                </a:solidFill>
                <a:effectLst/>
                <a:uLnTx/>
                <a:uFillTx/>
                <a:latin typeface="+mn-lt"/>
                <a:ea typeface="Verdana" pitchFamily="34" charset="0"/>
                <a:cs typeface="Verdana" pitchFamily="34" charset="0"/>
              </a:rPr>
              <a:t>       | 17/10/23 | Atrium | © Atos - for internal use </a:t>
            </a:r>
            <a:endParaRPr lang="nl-NL" sz="900" baseline="0" dirty="0">
              <a:solidFill>
                <a:schemeClr val="accent3"/>
              </a:solidFill>
              <a:latin typeface="+mn-lt"/>
              <a:ea typeface="Verdana" pitchFamily="34" charset="0"/>
              <a:cs typeface="Verdana" pitchFamily="34" charset="0"/>
            </a:endParaRPr>
          </a:p>
        </p:txBody>
      </p:sp>
      <p:sp>
        <p:nvSpPr>
          <p:cNvPr id="2" name="Title Placeholder 1">
            <a:extLst>
              <a:ext uri="{FF2B5EF4-FFF2-40B4-BE49-F238E27FC236}">
                <a16:creationId xmlns:a16="http://schemas.microsoft.com/office/drawing/2014/main" id="{BCF9D3E5-713E-2458-85D8-863C02E33FC9}"/>
              </a:ext>
            </a:extLst>
          </p:cNvPr>
          <p:cNvSpPr>
            <a:spLocks noGrp="1"/>
          </p:cNvSpPr>
          <p:nvPr>
            <p:ph type="title"/>
          </p:nvPr>
        </p:nvSpPr>
        <p:spPr>
          <a:xfrm>
            <a:off x="428624" y="291452"/>
            <a:ext cx="11337925" cy="796568"/>
          </a:xfrm>
          <a:prstGeom prst="rect">
            <a:avLst/>
          </a:prstGeom>
        </p:spPr>
        <p:txBody>
          <a:bodyPr vert="horz" lIns="0" tIns="0" rIns="0" bIns="0" rtlCol="0" anchor="t">
            <a:noAutofit/>
          </a:bodyPr>
          <a:lstStyle/>
          <a:p>
            <a:r>
              <a:rPr lang="en-US" dirty="0"/>
              <a:t>Title</a:t>
            </a:r>
          </a:p>
        </p:txBody>
      </p:sp>
      <p:sp>
        <p:nvSpPr>
          <p:cNvPr id="3" name="Text Placeholder 2">
            <a:extLst>
              <a:ext uri="{FF2B5EF4-FFF2-40B4-BE49-F238E27FC236}">
                <a16:creationId xmlns:a16="http://schemas.microsoft.com/office/drawing/2014/main" id="{F4BE1C79-616F-D7C0-02B1-92ECF462DD0D}"/>
              </a:ext>
            </a:extLst>
          </p:cNvPr>
          <p:cNvSpPr>
            <a:spLocks noGrp="1"/>
          </p:cNvSpPr>
          <p:nvPr>
            <p:ph type="body" idx="1"/>
          </p:nvPr>
        </p:nvSpPr>
        <p:spPr>
          <a:xfrm>
            <a:off x="428624" y="1446212"/>
            <a:ext cx="11337926" cy="4630737"/>
          </a:xfrm>
          <a:prstGeom prst="rect">
            <a:avLst/>
          </a:prstGeom>
        </p:spPr>
        <p:txBody>
          <a:bodyPr vert="horz" lIns="0" tIns="0" rIns="0" bIns="0" rtlCol="0">
            <a:noAutofit/>
          </a:bodyPr>
          <a:lstStyle/>
          <a:p>
            <a:pPr lvl="0"/>
            <a:r>
              <a:rPr lang="en-US" dirty="0"/>
              <a:t>Level 01</a:t>
            </a:r>
          </a:p>
          <a:p>
            <a:pPr lvl="1"/>
            <a:r>
              <a:rPr lang="en-US" dirty="0"/>
              <a:t>Level 02</a:t>
            </a:r>
          </a:p>
          <a:p>
            <a:pPr lvl="2"/>
            <a:r>
              <a:rPr lang="en-US" dirty="0"/>
              <a:t>Level 03</a:t>
            </a:r>
          </a:p>
          <a:p>
            <a:pPr lvl="3"/>
            <a:r>
              <a:rPr lang="en-US" dirty="0"/>
              <a:t>Level 04</a:t>
            </a:r>
          </a:p>
        </p:txBody>
      </p:sp>
      <p:sp>
        <p:nvSpPr>
          <p:cNvPr id="5" name="Graphique 10">
            <a:extLst>
              <a:ext uri="{FF2B5EF4-FFF2-40B4-BE49-F238E27FC236}">
                <a16:creationId xmlns:a16="http://schemas.microsoft.com/office/drawing/2014/main" id="{1C95FD47-5D5D-CF7D-07B8-ABFE4BCD951D}"/>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sp>
        <p:nvSpPr>
          <p:cNvPr id="6" name="Slide Number Placeholder 5">
            <a:extLst>
              <a:ext uri="{FF2B5EF4-FFF2-40B4-BE49-F238E27FC236}">
                <a16:creationId xmlns:a16="http://schemas.microsoft.com/office/drawing/2014/main" id="{9F567185-ACB9-908F-2962-5980CB3C095C}"/>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523802451"/>
      </p:ext>
    </p:extLst>
  </p:cSld>
  <p:clrMap bg1="lt1" tx1="dk1" bg2="lt2" tx2="dk2" accent1="accent1" accent2="accent2" accent3="accent3" accent4="accent4" accent5="accent5" accent6="accent6" hlink="hlink" folHlink="folHlink"/>
  <p:sldLayoutIdLst>
    <p:sldLayoutId id="2147483667" r:id="rId1"/>
    <p:sldLayoutId id="2147483736" r:id="rId2"/>
    <p:sldLayoutId id="2147483658" r:id="rId3"/>
    <p:sldLayoutId id="2147483720" r:id="rId4"/>
    <p:sldLayoutId id="2147483747" r:id="rId5"/>
    <p:sldLayoutId id="2147483668" r:id="rId6"/>
    <p:sldLayoutId id="2147483762" r:id="rId7"/>
    <p:sldLayoutId id="2147483763" r:id="rId8"/>
    <p:sldLayoutId id="2147483650" r:id="rId9"/>
    <p:sldLayoutId id="2147483693" r:id="rId10"/>
    <p:sldLayoutId id="2147483751" r:id="rId11"/>
    <p:sldLayoutId id="2147483752" r:id="rId12"/>
    <p:sldLayoutId id="2147483753" r:id="rId13"/>
    <p:sldLayoutId id="2147483695"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656" r:id="rId23"/>
    <p:sldLayoutId id="2147483746" r:id="rId24"/>
    <p:sldLayoutId id="2147483655" r:id="rId25"/>
    <p:sldLayoutId id="2147483696" r:id="rId26"/>
    <p:sldLayoutId id="2147483697" r:id="rId27"/>
    <p:sldLayoutId id="2147483722" r:id="rId28"/>
    <p:sldLayoutId id="2147483699" r:id="rId29"/>
    <p:sldLayoutId id="2147483703" r:id="rId30"/>
    <p:sldLayoutId id="2147483701" r:id="rId31"/>
    <p:sldLayoutId id="2147483702" r:id="rId32"/>
    <p:sldLayoutId id="2147483704" r:id="rId33"/>
    <p:sldLayoutId id="2147483707" r:id="rId34"/>
    <p:sldLayoutId id="2147483706" r:id="rId35"/>
    <p:sldLayoutId id="2147483705" r:id="rId36"/>
    <p:sldLayoutId id="2147483708" r:id="rId37"/>
    <p:sldLayoutId id="2147483709" r:id="rId38"/>
    <p:sldLayoutId id="2147483724" r:id="rId39"/>
    <p:sldLayoutId id="2147483712" r:id="rId40"/>
    <p:sldLayoutId id="2147483737" r:id="rId41"/>
    <p:sldLayoutId id="2147483739" r:id="rId42"/>
    <p:sldLayoutId id="2147483738" r:id="rId43"/>
    <p:sldLayoutId id="2147483729" r:id="rId44"/>
    <p:sldLayoutId id="2147483730" r:id="rId45"/>
    <p:sldLayoutId id="2147483731" r:id="rId46"/>
    <p:sldLayoutId id="2147483727" r:id="rId47"/>
    <p:sldLayoutId id="2147483750" r:id="rId48"/>
    <p:sldLayoutId id="2147483673" r:id="rId49"/>
    <p:sldLayoutId id="2147483740" r:id="rId50"/>
    <p:sldLayoutId id="2147483674" r:id="rId51"/>
    <p:sldLayoutId id="2147483741" r:id="rId52"/>
    <p:sldLayoutId id="2147483661" r:id="rId53"/>
    <p:sldLayoutId id="2147483742" r:id="rId54"/>
    <p:sldLayoutId id="2147483743" r:id="rId55"/>
    <p:sldLayoutId id="2147483744" r:id="rId56"/>
    <p:sldLayoutId id="2147483678" r:id="rId57"/>
    <p:sldLayoutId id="2147483745" r:id="rId58"/>
    <p:sldLayoutId id="2147483726" r:id="rId59"/>
    <p:sldLayoutId id="2147483679" r:id="rId60"/>
    <p:sldLayoutId id="2147483748" r:id="rId61"/>
    <p:sldLayoutId id="2147483664" r:id="rId62"/>
  </p:sldLayoutIdLst>
  <p:hf hdr="0"/>
  <p:txStyles>
    <p:titleStyle>
      <a:lvl1pPr algn="l" defTabSz="914400" rtl="0" eaLnBrk="1" latinLnBrk="0" hangingPunct="1">
        <a:lnSpc>
          <a:spcPct val="100000"/>
        </a:lnSpc>
        <a:spcBef>
          <a:spcPct val="0"/>
        </a:spcBef>
        <a:buNone/>
        <a:defRPr sz="28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1pPr>
      <a:lvl2pPr marL="4572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2pPr>
      <a:lvl3pPr marL="6858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3pPr>
      <a:lvl4pPr marL="9144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4pPr>
      <a:lvl5pPr marL="11430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Biennale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28" userDrawn="1">
          <p15:clr>
            <a:srgbClr val="F26B43"/>
          </p15:clr>
        </p15:guide>
        <p15:guide id="2" pos="270" userDrawn="1">
          <p15:clr>
            <a:srgbClr val="F26B43"/>
          </p15:clr>
        </p15:guide>
        <p15:guide id="3" pos="7412" userDrawn="1">
          <p15:clr>
            <a:srgbClr val="F26B43"/>
          </p15:clr>
        </p15:guide>
        <p15:guide id="4" orient="horz" pos="91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22.jpe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74.WMF"/></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3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8A6CDEBF-3B8B-1124-F6A8-4CAC0276C887}"/>
              </a:ext>
            </a:extLst>
          </p:cNvPr>
          <p:cNvPicPr>
            <a:picLocks noChangeAspect="1"/>
          </p:cNvPicPr>
          <p:nvPr/>
        </p:nvPicPr>
        <p:blipFill>
          <a:blip r:embed="rId3"/>
          <a:stretch>
            <a:fillRect/>
          </a:stretch>
        </p:blipFill>
        <p:spPr>
          <a:xfrm>
            <a:off x="2046320" y="5806881"/>
            <a:ext cx="1830012" cy="906401"/>
          </a:xfrm>
          <a:prstGeom prst="rect">
            <a:avLst/>
          </a:prstGeom>
        </p:spPr>
      </p:pic>
      <p:cxnSp>
        <p:nvCxnSpPr>
          <p:cNvPr id="10" name="Connecteur droit 9">
            <a:extLst>
              <a:ext uri="{FF2B5EF4-FFF2-40B4-BE49-F238E27FC236}">
                <a16:creationId xmlns:a16="http://schemas.microsoft.com/office/drawing/2014/main" id="{22FBCBD8-EE5A-4C41-6BB5-AE52F2172F62}"/>
              </a:ext>
            </a:extLst>
          </p:cNvPr>
          <p:cNvCxnSpPr>
            <a:cxnSpLocks/>
          </p:cNvCxnSpPr>
          <p:nvPr/>
        </p:nvCxnSpPr>
        <p:spPr>
          <a:xfrm flipH="1">
            <a:off x="1168336" y="6260081"/>
            <a:ext cx="1353053" cy="0"/>
          </a:xfrm>
          <a:prstGeom prst="line">
            <a:avLst/>
          </a:prstGeom>
          <a:noFill/>
          <a:ln w="12700" cap="flat" cmpd="sng" algn="ctr">
            <a:solidFill>
              <a:sysClr val="window" lastClr="FFFFFF">
                <a:lumMod val="75000"/>
              </a:sysClr>
            </a:solidFill>
            <a:prstDash val="solid"/>
          </a:ln>
          <a:effectLst>
            <a:outerShdw sx="1000" sy="1000" rotWithShape="0">
              <a:srgbClr val="000000"/>
            </a:outerShdw>
          </a:effectLst>
        </p:spPr>
      </p:cxnSp>
      <p:cxnSp>
        <p:nvCxnSpPr>
          <p:cNvPr id="12" name="Connecteur droit 11">
            <a:extLst>
              <a:ext uri="{FF2B5EF4-FFF2-40B4-BE49-F238E27FC236}">
                <a16:creationId xmlns:a16="http://schemas.microsoft.com/office/drawing/2014/main" id="{DE6109EF-0944-5DA4-DFBB-E6C18BD69A2B}"/>
              </a:ext>
            </a:extLst>
          </p:cNvPr>
          <p:cNvCxnSpPr>
            <a:cxnSpLocks/>
          </p:cNvCxnSpPr>
          <p:nvPr/>
        </p:nvCxnSpPr>
        <p:spPr>
          <a:xfrm flipH="1">
            <a:off x="3330900" y="6246193"/>
            <a:ext cx="1236331" cy="0"/>
          </a:xfrm>
          <a:prstGeom prst="line">
            <a:avLst/>
          </a:prstGeom>
          <a:noFill/>
          <a:ln w="12700" cap="flat" cmpd="sng" algn="ctr">
            <a:solidFill>
              <a:sysClr val="window" lastClr="FFFFFF">
                <a:lumMod val="75000"/>
              </a:sysClr>
            </a:solidFill>
            <a:prstDash val="solid"/>
          </a:ln>
          <a:effectLst>
            <a:outerShdw sx="1000" sy="1000" rotWithShape="0">
              <a:srgbClr val="000000"/>
            </a:outerShdw>
          </a:effectLst>
        </p:spPr>
      </p:cxnSp>
      <p:pic>
        <p:nvPicPr>
          <p:cNvPr id="2" name="Image 1">
            <a:extLst>
              <a:ext uri="{FF2B5EF4-FFF2-40B4-BE49-F238E27FC236}">
                <a16:creationId xmlns:a16="http://schemas.microsoft.com/office/drawing/2014/main" id="{11766D18-2DBC-03DE-6B2C-EBCA76CD30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865" y="1692592"/>
            <a:ext cx="5406267" cy="1736401"/>
          </a:xfrm>
          <a:prstGeom prst="rect">
            <a:avLst/>
          </a:prstGeom>
        </p:spPr>
      </p:pic>
    </p:spTree>
    <p:extLst>
      <p:ext uri="{BB962C8B-B14F-4D97-AF65-F5344CB8AC3E}">
        <p14:creationId xmlns:p14="http://schemas.microsoft.com/office/powerpoint/2010/main" val="478600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Une image contenant texte, capture d’écran, logiciel, Page web&#10;&#10;Description générée automatiquement">
            <a:extLst>
              <a:ext uri="{FF2B5EF4-FFF2-40B4-BE49-F238E27FC236}">
                <a16:creationId xmlns:a16="http://schemas.microsoft.com/office/drawing/2014/main" id="{404EB133-6950-2D40-1E44-E7419ACB91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9771" y="1049630"/>
            <a:ext cx="6790554" cy="3430587"/>
          </a:xfrm>
        </p:spPr>
      </p:pic>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Dans son espace personnel, l’utilisateur dispose de son propre espace de stockage…</a:t>
            </a:r>
          </a:p>
        </p:txBody>
      </p:sp>
      <p:sp>
        <p:nvSpPr>
          <p:cNvPr id="8" name="Rectangle 7">
            <a:extLst>
              <a:ext uri="{FF2B5EF4-FFF2-40B4-BE49-F238E27FC236}">
                <a16:creationId xmlns:a16="http://schemas.microsoft.com/office/drawing/2014/main" id="{585DDDA2-92AB-3728-F837-188576536484}"/>
              </a:ext>
            </a:extLst>
          </p:cNvPr>
          <p:cNvSpPr/>
          <p:nvPr/>
        </p:nvSpPr>
        <p:spPr>
          <a:xfrm>
            <a:off x="6096000" y="1452032"/>
            <a:ext cx="658368" cy="204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avec flèche 10">
            <a:extLst>
              <a:ext uri="{FF2B5EF4-FFF2-40B4-BE49-F238E27FC236}">
                <a16:creationId xmlns:a16="http://schemas.microsoft.com/office/drawing/2014/main" id="{478E6908-101B-A6E1-FBA3-EBBEB01731C2}"/>
              </a:ext>
            </a:extLst>
          </p:cNvPr>
          <p:cNvCxnSpPr>
            <a:cxnSpLocks/>
          </p:cNvCxnSpPr>
          <p:nvPr/>
        </p:nvCxnSpPr>
        <p:spPr>
          <a:xfrm flipH="1">
            <a:off x="5237480" y="1661962"/>
            <a:ext cx="1190220" cy="1406358"/>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21" name="Image 20" descr="Une image contenant texte, capture d’écran, Téléphone mobile, Appareil mobile&#10;&#10;Description générée automatiquement">
            <a:extLst>
              <a:ext uri="{FF2B5EF4-FFF2-40B4-BE49-F238E27FC236}">
                <a16:creationId xmlns:a16="http://schemas.microsoft.com/office/drawing/2014/main" id="{216974F6-F6BA-5171-1886-FEDE87B43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11924">
            <a:off x="3439730" y="3612330"/>
            <a:ext cx="1393752" cy="2818401"/>
          </a:xfrm>
          <a:prstGeom prst="rect">
            <a:avLst/>
          </a:prstGeom>
        </p:spPr>
      </p:pic>
      <p:sp>
        <p:nvSpPr>
          <p:cNvPr id="24" name="Rectangle avec flèche vers la gauche 7">
            <a:extLst>
              <a:ext uri="{FF2B5EF4-FFF2-40B4-BE49-F238E27FC236}">
                <a16:creationId xmlns:a16="http://schemas.microsoft.com/office/drawing/2014/main" id="{6CBE215F-C859-8862-B904-55938972A867}"/>
              </a:ext>
            </a:extLst>
          </p:cNvPr>
          <p:cNvSpPr/>
          <p:nvPr/>
        </p:nvSpPr>
        <p:spPr>
          <a:xfrm flipH="1">
            <a:off x="1963177" y="1576694"/>
            <a:ext cx="2546594" cy="1815882"/>
          </a:xfrm>
          <a:prstGeom prst="left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6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L’utilisateur sauvegarde ses documents de son domicile, et les retrouve en se connectant du lycée</a:t>
            </a:r>
          </a:p>
        </p:txBody>
      </p:sp>
      <p:sp>
        <p:nvSpPr>
          <p:cNvPr id="26" name="Rectangle avec flèche vers la droite 11">
            <a:extLst>
              <a:ext uri="{FF2B5EF4-FFF2-40B4-BE49-F238E27FC236}">
                <a16:creationId xmlns:a16="http://schemas.microsoft.com/office/drawing/2014/main" id="{FE1A7009-3B7B-F32F-9104-18664B145C81}"/>
              </a:ext>
            </a:extLst>
          </p:cNvPr>
          <p:cNvSpPr/>
          <p:nvPr/>
        </p:nvSpPr>
        <p:spPr>
          <a:xfrm>
            <a:off x="428624" y="4373365"/>
            <a:ext cx="2924314" cy="1815882"/>
          </a:xfrm>
          <a:prstGeom prst="right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6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L’utilisateur sauvegarde ses documents d’un PC, et les retrouve sur son smartphone, sa tablette</a:t>
            </a:r>
          </a:p>
        </p:txBody>
      </p:sp>
      <p:sp>
        <p:nvSpPr>
          <p:cNvPr id="27" name="Espace réservé du numéro de diapositive 26">
            <a:extLst>
              <a:ext uri="{FF2B5EF4-FFF2-40B4-BE49-F238E27FC236}">
                <a16:creationId xmlns:a16="http://schemas.microsoft.com/office/drawing/2014/main" id="{E542C583-9547-DF11-ED12-B8F951B1B3D4}"/>
              </a:ext>
            </a:extLst>
          </p:cNvPr>
          <p:cNvSpPr>
            <a:spLocks noGrp="1"/>
          </p:cNvSpPr>
          <p:nvPr>
            <p:ph type="sldNum" sz="quarter" idx="4"/>
          </p:nvPr>
        </p:nvSpPr>
        <p:spPr/>
        <p:txBody>
          <a:bodyPr/>
          <a:lstStyle/>
          <a:p>
            <a:fld id="{DAF489CC-3B7A-4DA5-A8C0-4984788D0EC5}" type="slidenum">
              <a:rPr lang="nl-NL" smtClean="0"/>
              <a:pPr/>
              <a:t>10</a:t>
            </a:fld>
            <a:endParaRPr lang="nl-NL" dirty="0"/>
          </a:p>
        </p:txBody>
      </p:sp>
    </p:spTree>
    <p:extLst>
      <p:ext uri="{BB962C8B-B14F-4D97-AF65-F5344CB8AC3E}">
        <p14:creationId xmlns:p14="http://schemas.microsoft.com/office/powerpoint/2010/main" val="240062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1000" fill="hold"/>
                                        <p:tgtEl>
                                          <p:spTgt spid="24"/>
                                        </p:tgtEl>
                                        <p:attrNameLst>
                                          <p:attrName>ppt_x</p:attrName>
                                        </p:attrNameLst>
                                      </p:cBhvr>
                                      <p:tavLst>
                                        <p:tav tm="0">
                                          <p:val>
                                            <p:strVal val="#ppt_x"/>
                                          </p:val>
                                        </p:tav>
                                        <p:tav tm="100000">
                                          <p:val>
                                            <p:strVal val="#ppt_x"/>
                                          </p:val>
                                        </p:tav>
                                      </p:tavLst>
                                    </p:anim>
                                    <p:anim calcmode="lin" valueType="num">
                                      <p:cBhvr additive="base">
                                        <p:cTn id="18" dur="1000" fill="hold"/>
                                        <p:tgtEl>
                                          <p:spTgt spid="24"/>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 presetClass="entr" presetSubtype="1" fill="hold" grpId="0" nodeType="afterEffect">
                                  <p:stCondLst>
                                    <p:cond delay="200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1000" fill="hold"/>
                                        <p:tgtEl>
                                          <p:spTgt spid="26"/>
                                        </p:tgtEl>
                                        <p:attrNameLst>
                                          <p:attrName>ppt_x</p:attrName>
                                        </p:attrNameLst>
                                      </p:cBhvr>
                                      <p:tavLst>
                                        <p:tav tm="0">
                                          <p:val>
                                            <p:strVal val="#ppt_x"/>
                                          </p:val>
                                        </p:tav>
                                        <p:tav tm="100000">
                                          <p:val>
                                            <p:strVal val="#ppt_x"/>
                                          </p:val>
                                        </p:tav>
                                      </p:tavLst>
                                    </p:anim>
                                    <p:anim calcmode="lin" valueType="num">
                                      <p:cBhvr additive="base">
                                        <p:cTn id="23" dur="10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Dans son espace personnel, l’utilisateur crée ses répertoires, dépose des documents…</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11</a:t>
            </a:fld>
            <a:endParaRPr lang="nl-NL" dirty="0"/>
          </a:p>
        </p:txBody>
      </p:sp>
      <p:pic>
        <p:nvPicPr>
          <p:cNvPr id="10" name="Espace réservé du contenu 9" descr="Une image contenant texte, capture d’écran, logiciel, Page web&#10;&#10;Description générée automatiquement">
            <a:extLst>
              <a:ext uri="{FF2B5EF4-FFF2-40B4-BE49-F238E27FC236}">
                <a16:creationId xmlns:a16="http://schemas.microsoft.com/office/drawing/2014/main" id="{12826F12-5EE9-444A-4892-8A9243C35B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333162"/>
            <a:ext cx="9196039" cy="4630737"/>
          </a:xfrm>
        </p:spPr>
      </p:pic>
    </p:spTree>
    <p:extLst>
      <p:ext uri="{BB962C8B-B14F-4D97-AF65-F5344CB8AC3E}">
        <p14:creationId xmlns:p14="http://schemas.microsoft.com/office/powerpoint/2010/main" val="1484779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ATRIUM, c’est ensuite l’accès à des sites affectés à l’utilisateur, et notamment le site de son lycée…</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12</a:t>
            </a:fld>
            <a:endParaRPr lang="nl-NL" dirty="0"/>
          </a:p>
        </p:txBody>
      </p:sp>
      <p:pic>
        <p:nvPicPr>
          <p:cNvPr id="7" name="Espace réservé du contenu 6" descr="Une image contenant texte, capture d’écran, logiciel, Page web&#10;&#10;Description générée automatiquement">
            <a:extLst>
              <a:ext uri="{FF2B5EF4-FFF2-40B4-BE49-F238E27FC236}">
                <a16:creationId xmlns:a16="http://schemas.microsoft.com/office/drawing/2014/main" id="{A3AB2EB1-A088-CF1F-9596-8A0B5103E7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851" y="1203766"/>
            <a:ext cx="8606837" cy="4731017"/>
          </a:xfrm>
        </p:spPr>
      </p:pic>
      <p:sp>
        <p:nvSpPr>
          <p:cNvPr id="8" name="Rectangle 7">
            <a:extLst>
              <a:ext uri="{FF2B5EF4-FFF2-40B4-BE49-F238E27FC236}">
                <a16:creationId xmlns:a16="http://schemas.microsoft.com/office/drawing/2014/main" id="{55276540-4A04-EB7E-8436-7F05E74D6B75}"/>
              </a:ext>
            </a:extLst>
          </p:cNvPr>
          <p:cNvSpPr/>
          <p:nvPr/>
        </p:nvSpPr>
        <p:spPr>
          <a:xfrm>
            <a:off x="6682740" y="2053600"/>
            <a:ext cx="1112520" cy="2518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Forme libre 5">
            <a:extLst>
              <a:ext uri="{FF2B5EF4-FFF2-40B4-BE49-F238E27FC236}">
                <a16:creationId xmlns:a16="http://schemas.microsoft.com/office/drawing/2014/main" id="{935D5759-6203-13EC-9773-148F497498F9}"/>
              </a:ext>
            </a:extLst>
          </p:cNvPr>
          <p:cNvSpPr/>
          <p:nvPr/>
        </p:nvSpPr>
        <p:spPr>
          <a:xfrm>
            <a:off x="5339080" y="1565725"/>
            <a:ext cx="1651000" cy="628835"/>
          </a:xfrm>
          <a:custGeom>
            <a:avLst/>
            <a:gdLst>
              <a:gd name="connsiteX0" fmla="*/ 644695 w 644695"/>
              <a:gd name="connsiteY0" fmla="*/ 0 h 1697970"/>
              <a:gd name="connsiteX1" fmla="*/ 135409 w 644695"/>
              <a:gd name="connsiteY1" fmla="*/ 405114 h 1697970"/>
              <a:gd name="connsiteX2" fmla="*/ 8087 w 644695"/>
              <a:gd name="connsiteY2" fmla="*/ 1088021 h 1697970"/>
              <a:gd name="connsiteX3" fmla="*/ 309029 w 644695"/>
              <a:gd name="connsiteY3" fmla="*/ 1643605 h 1697970"/>
              <a:gd name="connsiteX4" fmla="*/ 540523 w 644695"/>
              <a:gd name="connsiteY4" fmla="*/ 1678329 h 1697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695" h="1697970">
                <a:moveTo>
                  <a:pt x="644695" y="0"/>
                </a:moveTo>
                <a:cubicBezTo>
                  <a:pt x="443102" y="111888"/>
                  <a:pt x="241510" y="223777"/>
                  <a:pt x="135409" y="405114"/>
                </a:cubicBezTo>
                <a:cubicBezTo>
                  <a:pt x="29308" y="586451"/>
                  <a:pt x="-20850" y="881606"/>
                  <a:pt x="8087" y="1088021"/>
                </a:cubicBezTo>
                <a:cubicBezTo>
                  <a:pt x="37024" y="1294436"/>
                  <a:pt x="220290" y="1545220"/>
                  <a:pt x="309029" y="1643605"/>
                </a:cubicBezTo>
                <a:cubicBezTo>
                  <a:pt x="397768" y="1741990"/>
                  <a:pt x="501941" y="1676400"/>
                  <a:pt x="540523" y="1678329"/>
                </a:cubicBezTo>
              </a:path>
            </a:pathLst>
          </a:custGeom>
          <a:ln>
            <a:solidFill>
              <a:srgbClr val="FF0000"/>
            </a:solidFill>
            <a:headEnd type="ova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1" name="Rectangle 10">
            <a:extLst>
              <a:ext uri="{FF2B5EF4-FFF2-40B4-BE49-F238E27FC236}">
                <a16:creationId xmlns:a16="http://schemas.microsoft.com/office/drawing/2014/main" id="{5A05F068-2749-2B08-AF09-72B93BCE479F}"/>
              </a:ext>
            </a:extLst>
          </p:cNvPr>
          <p:cNvSpPr/>
          <p:nvPr/>
        </p:nvSpPr>
        <p:spPr>
          <a:xfrm>
            <a:off x="6990080" y="1285240"/>
            <a:ext cx="497840" cy="4064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984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par>
                          <p:cTn id="13" fill="hold">
                            <p:stCondLst>
                              <p:cond delay="4000"/>
                            </p:stCondLst>
                            <p:childTnLst>
                              <p:par>
                                <p:cTn id="14" presetID="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ppt_x"/>
                                          </p:val>
                                        </p:tav>
                                        <p:tav tm="100000">
                                          <p:val>
                                            <p:strVal val="#ppt_x"/>
                                          </p:val>
                                        </p:tav>
                                      </p:tavLst>
                                    </p:anim>
                                    <p:anim calcmode="lin" valueType="num">
                                      <p:cBhvr additive="base">
                                        <p:cTn id="17"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Comme l’espace personnel, le site d’Etablissement est modulable et personnalisable, mais uniquement par son administrateur…</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13</a:t>
            </a:fld>
            <a:endParaRPr lang="nl-NL" dirty="0"/>
          </a:p>
        </p:txBody>
      </p:sp>
      <p:pic>
        <p:nvPicPr>
          <p:cNvPr id="7" name="Espace réservé du contenu 6" descr="Une image contenant texte, capture d’écran, diagramme, ligne&#10;&#10;Description générée automatiquement">
            <a:extLst>
              <a:ext uri="{FF2B5EF4-FFF2-40B4-BE49-F238E27FC236}">
                <a16:creationId xmlns:a16="http://schemas.microsoft.com/office/drawing/2014/main" id="{12424159-64C0-4679-0BA5-58D68869F3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990" y="1324293"/>
            <a:ext cx="9020394" cy="4630737"/>
          </a:xfrm>
        </p:spPr>
      </p:pic>
    </p:spTree>
    <p:extLst>
      <p:ext uri="{BB962C8B-B14F-4D97-AF65-F5344CB8AC3E}">
        <p14:creationId xmlns:p14="http://schemas.microsoft.com/office/powerpoint/2010/main" val="3920727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Personnalisable au niveau des « widgets »…</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14</a:t>
            </a:fld>
            <a:endParaRPr lang="nl-NL" dirty="0"/>
          </a:p>
        </p:txBody>
      </p:sp>
      <p:pic>
        <p:nvPicPr>
          <p:cNvPr id="7" name="Espace réservé du contenu 6" descr="Une image contenant texte, capture d’écran, diagramme, ligne&#10;&#10;Description générée automatiquement">
            <a:extLst>
              <a:ext uri="{FF2B5EF4-FFF2-40B4-BE49-F238E27FC236}">
                <a16:creationId xmlns:a16="http://schemas.microsoft.com/office/drawing/2014/main" id="{12424159-64C0-4679-0BA5-58D68869F3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990" y="1324293"/>
            <a:ext cx="9020394" cy="4630737"/>
          </a:xfrm>
        </p:spPr>
      </p:pic>
      <p:sp>
        <p:nvSpPr>
          <p:cNvPr id="3" name="Rectangle 2">
            <a:extLst>
              <a:ext uri="{FF2B5EF4-FFF2-40B4-BE49-F238E27FC236}">
                <a16:creationId xmlns:a16="http://schemas.microsoft.com/office/drawing/2014/main" id="{469588B3-F4BE-7DCE-9263-BA6F65D18AC9}"/>
              </a:ext>
            </a:extLst>
          </p:cNvPr>
          <p:cNvSpPr/>
          <p:nvPr/>
        </p:nvSpPr>
        <p:spPr>
          <a:xfrm>
            <a:off x="291990" y="2384688"/>
            <a:ext cx="4608512"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53161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du contenu 14" descr="Une image contenant texte, capture d’écran, Page web, Site web&#10;&#10;Description générée automatiquement">
            <a:extLst>
              <a:ext uri="{FF2B5EF4-FFF2-40B4-BE49-F238E27FC236}">
                <a16:creationId xmlns:a16="http://schemas.microsoft.com/office/drawing/2014/main" id="{2D45BBC8-C6EB-2220-538C-EE555002AD96}"/>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1000"/>
                    </a14:imgEffect>
                  </a14:imgLayer>
                </a14:imgProps>
              </a:ext>
              <a:ext uri="{28A0092B-C50C-407E-A947-70E740481C1C}">
                <a14:useLocalDpi xmlns:a14="http://schemas.microsoft.com/office/drawing/2010/main" val="0"/>
              </a:ext>
            </a:extLst>
          </a:blip>
          <a:stretch>
            <a:fillRect/>
          </a:stretch>
        </p:blipFill>
        <p:spPr>
          <a:xfrm>
            <a:off x="901327" y="1329990"/>
            <a:ext cx="8014901" cy="4630737"/>
          </a:xfrm>
          <a:prstGeom prst="rect">
            <a:avLst/>
          </a:prstGeom>
          <a:ln>
            <a:noFill/>
          </a:ln>
          <a:effectLst>
            <a:outerShdw blurRad="292100" dist="139700" dir="2700000" algn="tl" rotWithShape="0">
              <a:srgbClr val="333333">
                <a:alpha val="65000"/>
              </a:srgbClr>
            </a:outerShdw>
          </a:effectLst>
        </p:spPr>
      </p:pic>
      <p:sp>
        <p:nvSpPr>
          <p:cNvPr id="6148" name="Rectangle 30"/>
          <p:cNvSpPr>
            <a:spLocks noChangeArrowheads="1"/>
          </p:cNvSpPr>
          <p:nvPr/>
        </p:nvSpPr>
        <p:spPr bwMode="auto">
          <a:xfrm>
            <a:off x="1631502" y="529744"/>
            <a:ext cx="8939659" cy="344488"/>
          </a:xfrm>
          <a:prstGeom prst="rect">
            <a:avLst/>
          </a:prstGeom>
          <a:noFill/>
          <a:ln w="9525" algn="ctr">
            <a:noFill/>
            <a:miter lim="800000"/>
            <a:headEnd/>
            <a:tailEnd/>
          </a:ln>
        </p:spPr>
        <p:txBody>
          <a:bodyPr/>
          <a:lstStyle/>
          <a:p>
            <a:pPr algn="ctr"/>
            <a:br>
              <a:rPr lang="fr-FR" sz="2800" dirty="0">
                <a:solidFill>
                  <a:srgbClr val="000099"/>
                </a:solidFill>
                <a:latin typeface="Tahoma" pitchFamily="34" charset="0"/>
              </a:rPr>
            </a:br>
            <a:endParaRPr lang="fr-FR" sz="2400" i="1" dirty="0">
              <a:solidFill>
                <a:srgbClr val="000099"/>
              </a:solidFill>
              <a:latin typeface="Tahoma" pitchFamily="34" charset="0"/>
            </a:endParaRPr>
          </a:p>
        </p:txBody>
      </p:sp>
      <p:sp>
        <p:nvSpPr>
          <p:cNvPr id="3" name="ZoneTexte 2"/>
          <p:cNvSpPr txBox="1"/>
          <p:nvPr/>
        </p:nvSpPr>
        <p:spPr>
          <a:xfrm>
            <a:off x="762000" y="224934"/>
            <a:ext cx="8154228" cy="954107"/>
          </a:xfrm>
          <a:prstGeom prst="rect">
            <a:avLst/>
          </a:prstGeom>
          <a:noFill/>
        </p:spPr>
        <p:txBody>
          <a:bodyPr wrap="square" rtlCol="0">
            <a:spAutoFit/>
          </a:bodyPr>
          <a:lstStyle>
            <a:defPPr>
              <a:defRPr lang="fr-FR"/>
            </a:defPPr>
            <a:lvl1pPr marL="342900" indent="-342900" algn="just">
              <a:buFont typeface="Wingdings" panose="05000000000000000000" pitchFamily="2" charset="2"/>
              <a:buChar char=""/>
              <a:defRPr sz="20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fr-FR" sz="2800" dirty="0">
                <a:solidFill>
                  <a:schemeClr val="accent3"/>
                </a:solidFill>
              </a:rPr>
              <a:t>Personnalisable au niveau du menu et de ses pages…</a:t>
            </a:r>
          </a:p>
        </p:txBody>
      </p:sp>
      <p:sp>
        <p:nvSpPr>
          <p:cNvPr id="5" name="Rectangle 4"/>
          <p:cNvSpPr/>
          <p:nvPr/>
        </p:nvSpPr>
        <p:spPr>
          <a:xfrm>
            <a:off x="1079612" y="1801640"/>
            <a:ext cx="6984776" cy="2766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numéro de diapositive 15">
            <a:extLst>
              <a:ext uri="{FF2B5EF4-FFF2-40B4-BE49-F238E27FC236}">
                <a16:creationId xmlns:a16="http://schemas.microsoft.com/office/drawing/2014/main" id="{85C7AFBC-5F6F-0BAC-7089-1F871E70DF29}"/>
              </a:ext>
            </a:extLst>
          </p:cNvPr>
          <p:cNvSpPr>
            <a:spLocks noGrp="1"/>
          </p:cNvSpPr>
          <p:nvPr>
            <p:ph type="sldNum" sz="quarter" idx="4"/>
          </p:nvPr>
        </p:nvSpPr>
        <p:spPr/>
        <p:txBody>
          <a:bodyPr/>
          <a:lstStyle/>
          <a:p>
            <a:fld id="{DAF489CC-3B7A-4DA5-A8C0-4984788D0EC5}" type="slidenum">
              <a:rPr lang="nl-NL" smtClean="0"/>
              <a:pPr/>
              <a:t>15</a:t>
            </a:fld>
            <a:endParaRPr lang="nl-NL" dirty="0"/>
          </a:p>
        </p:txBody>
      </p:sp>
    </p:spTree>
    <p:extLst>
      <p:ext uri="{BB962C8B-B14F-4D97-AF65-F5344CB8AC3E}">
        <p14:creationId xmlns:p14="http://schemas.microsoft.com/office/powerpoint/2010/main" val="145441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0"/>
          <p:cNvSpPr>
            <a:spLocks noChangeArrowheads="1"/>
          </p:cNvSpPr>
          <p:nvPr/>
        </p:nvSpPr>
        <p:spPr bwMode="auto">
          <a:xfrm>
            <a:off x="1631502" y="529744"/>
            <a:ext cx="8939659" cy="344488"/>
          </a:xfrm>
          <a:prstGeom prst="rect">
            <a:avLst/>
          </a:prstGeom>
          <a:noFill/>
          <a:ln w="9525" algn="ctr">
            <a:noFill/>
            <a:miter lim="800000"/>
            <a:headEnd/>
            <a:tailEnd/>
          </a:ln>
        </p:spPr>
        <p:txBody>
          <a:bodyPr/>
          <a:lstStyle/>
          <a:p>
            <a:pPr algn="ctr"/>
            <a:br>
              <a:rPr lang="fr-FR" sz="2800" dirty="0">
                <a:solidFill>
                  <a:srgbClr val="000099"/>
                </a:solidFill>
                <a:latin typeface="Tahoma" pitchFamily="34" charset="0"/>
              </a:rPr>
            </a:br>
            <a:endParaRPr lang="fr-FR" sz="2400" i="1" dirty="0">
              <a:solidFill>
                <a:srgbClr val="000099"/>
              </a:solidFill>
              <a:latin typeface="Tahoma" pitchFamily="34" charset="0"/>
            </a:endParaRPr>
          </a:p>
        </p:txBody>
      </p:sp>
      <p:sp>
        <p:nvSpPr>
          <p:cNvPr id="3" name="ZoneTexte 2"/>
          <p:cNvSpPr txBox="1"/>
          <p:nvPr/>
        </p:nvSpPr>
        <p:spPr>
          <a:xfrm>
            <a:off x="669180" y="309243"/>
            <a:ext cx="10212180" cy="707886"/>
          </a:xfrm>
          <a:prstGeom prst="rect">
            <a:avLst/>
          </a:prstGeom>
          <a:noFill/>
        </p:spPr>
        <p:txBody>
          <a:bodyPr wrap="square" rtlCol="0">
            <a:spAutoFit/>
          </a:bodyPr>
          <a:lstStyle>
            <a:defPPr>
              <a:defRPr lang="fr-FR"/>
            </a:defPPr>
            <a:lvl1pPr marL="342900" indent="-342900" algn="just">
              <a:buFont typeface="Wingdings" panose="05000000000000000000" pitchFamily="2" charset="2"/>
              <a:buChar char=""/>
              <a:defRPr sz="20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fr-FR" dirty="0">
                <a:solidFill>
                  <a:schemeClr val="accent3"/>
                </a:solidFill>
              </a:rPr>
              <a:t>Au-delà des classes et groupes, ATRIUM permet à tout administrateur de site, de constituer des « Equipes » d’utilisateurs spécifiques…</a:t>
            </a:r>
          </a:p>
        </p:txBody>
      </p:sp>
      <p:pic>
        <p:nvPicPr>
          <p:cNvPr id="11" name="Image 10" descr="Une image contenant texte, capture d’écran, logiciel, Site web&#10;&#10;Description générée automatiquement">
            <a:extLst>
              <a:ext uri="{FF2B5EF4-FFF2-40B4-BE49-F238E27FC236}">
                <a16:creationId xmlns:a16="http://schemas.microsoft.com/office/drawing/2014/main" id="{DAFEF90F-67FF-F455-69D0-BA2BC7617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280" y="1094733"/>
            <a:ext cx="5985882" cy="5651356"/>
          </a:xfrm>
          <a:prstGeom prst="rect">
            <a:avLst/>
          </a:prstGeom>
        </p:spPr>
      </p:pic>
      <p:sp>
        <p:nvSpPr>
          <p:cNvPr id="12" name="Espace réservé du numéro de diapositive 11">
            <a:extLst>
              <a:ext uri="{FF2B5EF4-FFF2-40B4-BE49-F238E27FC236}">
                <a16:creationId xmlns:a16="http://schemas.microsoft.com/office/drawing/2014/main" id="{6F6CFA6F-C823-FDB5-2382-350B1AC201B4}"/>
              </a:ext>
            </a:extLst>
          </p:cNvPr>
          <p:cNvSpPr>
            <a:spLocks noGrp="1"/>
          </p:cNvSpPr>
          <p:nvPr>
            <p:ph type="sldNum" sz="quarter" idx="4"/>
          </p:nvPr>
        </p:nvSpPr>
        <p:spPr/>
        <p:txBody>
          <a:bodyPr/>
          <a:lstStyle/>
          <a:p>
            <a:fld id="{DAF489CC-3B7A-4DA5-A8C0-4984788D0EC5}" type="slidenum">
              <a:rPr lang="nl-NL" smtClean="0"/>
              <a:pPr/>
              <a:t>16</a:t>
            </a:fld>
            <a:endParaRPr lang="nl-NL" dirty="0"/>
          </a:p>
        </p:txBody>
      </p:sp>
    </p:spTree>
    <p:extLst>
      <p:ext uri="{BB962C8B-B14F-4D97-AF65-F5344CB8AC3E}">
        <p14:creationId xmlns:p14="http://schemas.microsoft.com/office/powerpoint/2010/main" val="33633356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logiciel, Police&#10;&#10;Description générée automatiquement">
            <a:extLst>
              <a:ext uri="{FF2B5EF4-FFF2-40B4-BE49-F238E27FC236}">
                <a16:creationId xmlns:a16="http://schemas.microsoft.com/office/drawing/2014/main" id="{FBFE72F9-D8B2-84D3-7328-8377D77BC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77" y="3290725"/>
            <a:ext cx="10345093" cy="2600016"/>
          </a:xfrm>
          <a:prstGeom prst="rect">
            <a:avLst/>
          </a:prstGeom>
        </p:spPr>
      </p:pic>
      <p:sp>
        <p:nvSpPr>
          <p:cNvPr id="6148" name="Rectangle 30"/>
          <p:cNvSpPr>
            <a:spLocks noChangeArrowheads="1"/>
          </p:cNvSpPr>
          <p:nvPr/>
        </p:nvSpPr>
        <p:spPr bwMode="auto">
          <a:xfrm>
            <a:off x="1631502" y="529744"/>
            <a:ext cx="8939659" cy="344488"/>
          </a:xfrm>
          <a:prstGeom prst="rect">
            <a:avLst/>
          </a:prstGeom>
          <a:noFill/>
          <a:ln w="9525" algn="ctr">
            <a:noFill/>
            <a:miter lim="800000"/>
            <a:headEnd/>
            <a:tailEnd/>
          </a:ln>
        </p:spPr>
        <p:txBody>
          <a:bodyPr/>
          <a:lstStyle/>
          <a:p>
            <a:pPr algn="ctr"/>
            <a:br>
              <a:rPr lang="fr-FR" sz="2800" dirty="0">
                <a:solidFill>
                  <a:srgbClr val="000099"/>
                </a:solidFill>
                <a:latin typeface="Tahoma" pitchFamily="34" charset="0"/>
              </a:rPr>
            </a:br>
            <a:endParaRPr lang="fr-FR" sz="2400" i="1" dirty="0">
              <a:solidFill>
                <a:srgbClr val="000099"/>
              </a:solidFill>
              <a:latin typeface="Tahoma" pitchFamily="34" charset="0"/>
            </a:endParaRPr>
          </a:p>
        </p:txBody>
      </p:sp>
      <p:sp>
        <p:nvSpPr>
          <p:cNvPr id="3" name="ZoneTexte 2"/>
          <p:cNvSpPr txBox="1"/>
          <p:nvPr/>
        </p:nvSpPr>
        <p:spPr>
          <a:xfrm>
            <a:off x="428624" y="321562"/>
            <a:ext cx="8017772" cy="707886"/>
          </a:xfrm>
          <a:prstGeom prst="rect">
            <a:avLst/>
          </a:prstGeom>
          <a:noFill/>
        </p:spPr>
        <p:txBody>
          <a:bodyPr wrap="square" rtlCol="0">
            <a:spAutoFit/>
          </a:bodyPr>
          <a:lstStyle>
            <a:defPPr>
              <a:defRPr lang="fr-FR"/>
            </a:defPPr>
            <a:lvl1pPr marL="342900" indent="-342900" algn="just">
              <a:buFont typeface="Wingdings" panose="05000000000000000000" pitchFamily="2" charset="2"/>
              <a:buChar char=""/>
              <a:defRPr sz="20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fr-FR" dirty="0">
                <a:solidFill>
                  <a:schemeClr val="accent3"/>
                </a:solidFill>
              </a:rPr>
              <a:t>Les équipes permettent de s’adapter à l’organisation de chaque Etablissement, de chaque communauté d’usagers de site…</a:t>
            </a:r>
          </a:p>
        </p:txBody>
      </p:sp>
      <p:sp>
        <p:nvSpPr>
          <p:cNvPr id="9" name="Rectangle 8">
            <a:extLst>
              <a:ext uri="{FF2B5EF4-FFF2-40B4-BE49-F238E27FC236}">
                <a16:creationId xmlns:a16="http://schemas.microsoft.com/office/drawing/2014/main" id="{E2D120C7-D041-927F-0286-46D29464E1C2}"/>
              </a:ext>
            </a:extLst>
          </p:cNvPr>
          <p:cNvSpPr/>
          <p:nvPr/>
        </p:nvSpPr>
        <p:spPr>
          <a:xfrm>
            <a:off x="2471445" y="4758803"/>
            <a:ext cx="1447800" cy="9358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space réservé du numéro de diapositive 9">
            <a:extLst>
              <a:ext uri="{FF2B5EF4-FFF2-40B4-BE49-F238E27FC236}">
                <a16:creationId xmlns:a16="http://schemas.microsoft.com/office/drawing/2014/main" id="{9AC23408-11D8-EFE0-B82E-7B046FC8E721}"/>
              </a:ext>
            </a:extLst>
          </p:cNvPr>
          <p:cNvSpPr>
            <a:spLocks noGrp="1"/>
          </p:cNvSpPr>
          <p:nvPr>
            <p:ph type="sldNum" sz="quarter" idx="4"/>
          </p:nvPr>
        </p:nvSpPr>
        <p:spPr/>
        <p:txBody>
          <a:bodyPr/>
          <a:lstStyle/>
          <a:p>
            <a:fld id="{DAF489CC-3B7A-4DA5-A8C0-4984788D0EC5}" type="slidenum">
              <a:rPr lang="nl-NL" smtClean="0"/>
              <a:pPr/>
              <a:t>17</a:t>
            </a:fld>
            <a:endParaRPr lang="nl-NL" dirty="0"/>
          </a:p>
        </p:txBody>
      </p:sp>
    </p:spTree>
    <p:extLst>
      <p:ext uri="{BB962C8B-B14F-4D97-AF65-F5344CB8AC3E}">
        <p14:creationId xmlns:p14="http://schemas.microsoft.com/office/powerpoint/2010/main" val="41708325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0"/>
          <p:cNvSpPr>
            <a:spLocks noChangeArrowheads="1"/>
          </p:cNvSpPr>
          <p:nvPr/>
        </p:nvSpPr>
        <p:spPr bwMode="auto">
          <a:xfrm>
            <a:off x="1631502" y="529744"/>
            <a:ext cx="8939659" cy="344488"/>
          </a:xfrm>
          <a:prstGeom prst="rect">
            <a:avLst/>
          </a:prstGeom>
          <a:noFill/>
          <a:ln w="9525" algn="ctr">
            <a:noFill/>
            <a:miter lim="800000"/>
            <a:headEnd/>
            <a:tailEnd/>
          </a:ln>
        </p:spPr>
        <p:txBody>
          <a:bodyPr/>
          <a:lstStyle/>
          <a:p>
            <a:pPr algn="ctr"/>
            <a:br>
              <a:rPr lang="fr-FR" sz="2800" dirty="0">
                <a:solidFill>
                  <a:srgbClr val="000099"/>
                </a:solidFill>
                <a:latin typeface="Tahoma" pitchFamily="34" charset="0"/>
              </a:rPr>
            </a:br>
            <a:endParaRPr lang="fr-FR" sz="2400" i="1" dirty="0">
              <a:solidFill>
                <a:srgbClr val="000099"/>
              </a:solidFill>
              <a:latin typeface="Tahoma" pitchFamily="34" charset="0"/>
            </a:endParaRPr>
          </a:p>
        </p:txBody>
      </p:sp>
      <p:sp>
        <p:nvSpPr>
          <p:cNvPr id="3" name="ZoneTexte 2"/>
          <p:cNvSpPr txBox="1"/>
          <p:nvPr/>
        </p:nvSpPr>
        <p:spPr>
          <a:xfrm>
            <a:off x="358922" y="400888"/>
            <a:ext cx="8017772" cy="1015663"/>
          </a:xfrm>
          <a:prstGeom prst="rect">
            <a:avLst/>
          </a:prstGeom>
          <a:noFill/>
        </p:spPr>
        <p:txBody>
          <a:bodyPr wrap="square" rtlCol="0">
            <a:spAutoFit/>
          </a:bodyPr>
          <a:lstStyle>
            <a:defPPr>
              <a:defRPr lang="fr-FR"/>
            </a:defPPr>
            <a:lvl1pPr marL="342900" indent="-342900" algn="just">
              <a:buFont typeface="Wingdings" panose="05000000000000000000" pitchFamily="2" charset="2"/>
              <a:buChar char=""/>
              <a:defRPr sz="20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fr-FR" dirty="0">
                <a:solidFill>
                  <a:schemeClr val="accent3"/>
                </a:solidFill>
              </a:rPr>
              <a:t>ATRIUM permet la gestion des droits d’accès sur tous ses composants (documents, répertoires, widgets, pages…), par rôle (élève, enseignant, etc…), par équipe…</a:t>
            </a:r>
          </a:p>
        </p:txBody>
      </p:sp>
      <p:pic>
        <p:nvPicPr>
          <p:cNvPr id="14" name="Image 13" descr="Une image contenant texte, capture d’écran, nombre, logiciel&#10;&#10;Description générée automatiquement">
            <a:extLst>
              <a:ext uri="{FF2B5EF4-FFF2-40B4-BE49-F238E27FC236}">
                <a16:creationId xmlns:a16="http://schemas.microsoft.com/office/drawing/2014/main" id="{A949EE01-2CE8-444B-F35A-FBECC4CB0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282" y="2018451"/>
            <a:ext cx="7909560" cy="4456767"/>
          </a:xfrm>
          <a:prstGeom prst="rect">
            <a:avLst/>
          </a:prstGeom>
        </p:spPr>
      </p:pic>
      <p:sp>
        <p:nvSpPr>
          <p:cNvPr id="15" name="Rectangle 14">
            <a:extLst>
              <a:ext uri="{FF2B5EF4-FFF2-40B4-BE49-F238E27FC236}">
                <a16:creationId xmlns:a16="http://schemas.microsoft.com/office/drawing/2014/main" id="{3F6AB0EF-6C1A-9E9A-D93D-C3DFDA798485}"/>
              </a:ext>
            </a:extLst>
          </p:cNvPr>
          <p:cNvSpPr/>
          <p:nvPr/>
        </p:nvSpPr>
        <p:spPr>
          <a:xfrm>
            <a:off x="1461282" y="3292952"/>
            <a:ext cx="1368152" cy="10375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EE2ED2A0-1629-B933-F47E-506A35B25DBE}"/>
              </a:ext>
            </a:extLst>
          </p:cNvPr>
          <p:cNvSpPr/>
          <p:nvPr/>
        </p:nvSpPr>
        <p:spPr>
          <a:xfrm>
            <a:off x="3388987" y="2765769"/>
            <a:ext cx="5884815" cy="187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avec flèche vers le haut 7">
            <a:extLst>
              <a:ext uri="{FF2B5EF4-FFF2-40B4-BE49-F238E27FC236}">
                <a16:creationId xmlns:a16="http://schemas.microsoft.com/office/drawing/2014/main" id="{262D0A4A-68F0-46F0-B487-21D202832BA5}"/>
              </a:ext>
            </a:extLst>
          </p:cNvPr>
          <p:cNvSpPr/>
          <p:nvPr/>
        </p:nvSpPr>
        <p:spPr>
          <a:xfrm>
            <a:off x="4393219" y="3057450"/>
            <a:ext cx="3456384" cy="1273016"/>
          </a:xfrm>
          <a:prstGeom prst="up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6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Des droits en fonction du composant (exemple ici d’un répertoire)</a:t>
            </a:r>
          </a:p>
        </p:txBody>
      </p:sp>
      <p:sp>
        <p:nvSpPr>
          <p:cNvPr id="19" name="Rectangle avec flèche vers la droite 8">
            <a:extLst>
              <a:ext uri="{FF2B5EF4-FFF2-40B4-BE49-F238E27FC236}">
                <a16:creationId xmlns:a16="http://schemas.microsoft.com/office/drawing/2014/main" id="{AB65BD8C-B194-213E-FF35-15FDFD585F78}"/>
              </a:ext>
            </a:extLst>
          </p:cNvPr>
          <p:cNvSpPr/>
          <p:nvPr/>
        </p:nvSpPr>
        <p:spPr>
          <a:xfrm>
            <a:off x="204820" y="3429000"/>
            <a:ext cx="1256462" cy="584775"/>
          </a:xfrm>
          <a:prstGeom prst="right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6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Par rôle</a:t>
            </a:r>
          </a:p>
        </p:txBody>
      </p:sp>
      <p:sp>
        <p:nvSpPr>
          <p:cNvPr id="20" name="Rectangle avec flèche vers la droite 9">
            <a:extLst>
              <a:ext uri="{FF2B5EF4-FFF2-40B4-BE49-F238E27FC236}">
                <a16:creationId xmlns:a16="http://schemas.microsoft.com/office/drawing/2014/main" id="{6569E3C5-4D2C-68AB-56E1-7476CEEF45AE}"/>
              </a:ext>
            </a:extLst>
          </p:cNvPr>
          <p:cNvSpPr/>
          <p:nvPr/>
        </p:nvSpPr>
        <p:spPr>
          <a:xfrm>
            <a:off x="184979" y="4358281"/>
            <a:ext cx="1276303" cy="584775"/>
          </a:xfrm>
          <a:prstGeom prst="right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600"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Par Equipe</a:t>
            </a:r>
          </a:p>
        </p:txBody>
      </p:sp>
      <p:sp>
        <p:nvSpPr>
          <p:cNvPr id="21" name="Rectangle 20">
            <a:extLst>
              <a:ext uri="{FF2B5EF4-FFF2-40B4-BE49-F238E27FC236}">
                <a16:creationId xmlns:a16="http://schemas.microsoft.com/office/drawing/2014/main" id="{FF82461F-D5E3-0D24-8748-6F4D55F1E4F6}"/>
              </a:ext>
            </a:extLst>
          </p:cNvPr>
          <p:cNvSpPr/>
          <p:nvPr/>
        </p:nvSpPr>
        <p:spPr>
          <a:xfrm>
            <a:off x="1461282" y="4356275"/>
            <a:ext cx="1368152" cy="58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Espace réservé du numéro de diapositive 21">
            <a:extLst>
              <a:ext uri="{FF2B5EF4-FFF2-40B4-BE49-F238E27FC236}">
                <a16:creationId xmlns:a16="http://schemas.microsoft.com/office/drawing/2014/main" id="{E27A3660-6C2F-B7D7-B076-A65829085A49}"/>
              </a:ext>
            </a:extLst>
          </p:cNvPr>
          <p:cNvSpPr>
            <a:spLocks noGrp="1"/>
          </p:cNvSpPr>
          <p:nvPr>
            <p:ph type="sldNum" sz="quarter" idx="4"/>
          </p:nvPr>
        </p:nvSpPr>
        <p:spPr/>
        <p:txBody>
          <a:bodyPr/>
          <a:lstStyle/>
          <a:p>
            <a:fld id="{DAF489CC-3B7A-4DA5-A8C0-4984788D0EC5}" type="slidenum">
              <a:rPr lang="nl-NL" smtClean="0"/>
              <a:pPr/>
              <a:t>18</a:t>
            </a:fld>
            <a:endParaRPr lang="nl-NL" dirty="0"/>
          </a:p>
        </p:txBody>
      </p:sp>
    </p:spTree>
    <p:extLst>
      <p:ext uri="{BB962C8B-B14F-4D97-AF65-F5344CB8AC3E}">
        <p14:creationId xmlns:p14="http://schemas.microsoft.com/office/powerpoint/2010/main" val="25990992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 fill="hold" grpId="0" nodeType="afterEffect">
                                  <p:stCondLst>
                                    <p:cond delay="3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4500"/>
                            </p:stCondLst>
                            <p:childTnLst>
                              <p:par>
                                <p:cTn id="14" presetID="2" presetClass="entr" presetSubtype="1" fill="hold" grpId="0" nodeType="afterEffect">
                                  <p:stCondLst>
                                    <p:cond delay="200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1000" fill="hold"/>
                                        <p:tgtEl>
                                          <p:spTgt spid="15"/>
                                        </p:tgtEl>
                                        <p:attrNameLst>
                                          <p:attrName>ppt_x</p:attrName>
                                        </p:attrNameLst>
                                      </p:cBhvr>
                                      <p:tavLst>
                                        <p:tav tm="0">
                                          <p:val>
                                            <p:strVal val="#ppt_x"/>
                                          </p:val>
                                        </p:tav>
                                        <p:tav tm="100000">
                                          <p:val>
                                            <p:strVal val="#ppt_x"/>
                                          </p:val>
                                        </p:tav>
                                      </p:tavLst>
                                    </p:anim>
                                    <p:anim calcmode="lin" valueType="num">
                                      <p:cBhvr additive="base">
                                        <p:cTn id="17" dur="1000" fill="hold"/>
                                        <p:tgtEl>
                                          <p:spTgt spid="15"/>
                                        </p:tgtEl>
                                        <p:attrNameLst>
                                          <p:attrName>ppt_y</p:attrName>
                                        </p:attrNameLst>
                                      </p:cBhvr>
                                      <p:tavLst>
                                        <p:tav tm="0">
                                          <p:val>
                                            <p:strVal val="0-#ppt_h/2"/>
                                          </p:val>
                                        </p:tav>
                                        <p:tav tm="100000">
                                          <p:val>
                                            <p:strVal val="#ppt_y"/>
                                          </p:val>
                                        </p:tav>
                                      </p:tavLst>
                                    </p:anim>
                                  </p:childTnLst>
                                </p:cTn>
                              </p:par>
                            </p:childTnLst>
                          </p:cTn>
                        </p:par>
                        <p:par>
                          <p:cTn id="18" fill="hold">
                            <p:stCondLst>
                              <p:cond delay="7500"/>
                            </p:stCondLst>
                            <p:childTnLst>
                              <p:par>
                                <p:cTn id="19" presetID="2" presetClass="entr" presetSubtype="1"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000" fill="hold"/>
                                        <p:tgtEl>
                                          <p:spTgt spid="18"/>
                                        </p:tgtEl>
                                        <p:attrNameLst>
                                          <p:attrName>ppt_x</p:attrName>
                                        </p:attrNameLst>
                                      </p:cBhvr>
                                      <p:tavLst>
                                        <p:tav tm="0">
                                          <p:val>
                                            <p:strVal val="#ppt_x"/>
                                          </p:val>
                                        </p:tav>
                                        <p:tav tm="100000">
                                          <p:val>
                                            <p:strVal val="#ppt_x"/>
                                          </p:val>
                                        </p:tav>
                                      </p:tavLst>
                                    </p:anim>
                                    <p:anim calcmode="lin" valueType="num">
                                      <p:cBhvr additive="base">
                                        <p:cTn id="22" dur="1000" fill="hold"/>
                                        <p:tgtEl>
                                          <p:spTgt spid="18"/>
                                        </p:tgtEl>
                                        <p:attrNameLst>
                                          <p:attrName>ppt_y</p:attrName>
                                        </p:attrNameLst>
                                      </p:cBhvr>
                                      <p:tavLst>
                                        <p:tav tm="0">
                                          <p:val>
                                            <p:strVal val="0-#ppt_h/2"/>
                                          </p:val>
                                        </p:tav>
                                        <p:tav tm="100000">
                                          <p:val>
                                            <p:strVal val="#ppt_y"/>
                                          </p:val>
                                        </p:tav>
                                      </p:tavLst>
                                    </p:anim>
                                  </p:childTnLst>
                                </p:cTn>
                              </p:par>
                            </p:childTnLst>
                          </p:cTn>
                        </p:par>
                        <p:par>
                          <p:cTn id="23" fill="hold">
                            <p:stCondLst>
                              <p:cond delay="8500"/>
                            </p:stCondLst>
                            <p:childTnLst>
                              <p:par>
                                <p:cTn id="24" presetID="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1000" fill="hold"/>
                                        <p:tgtEl>
                                          <p:spTgt spid="19"/>
                                        </p:tgtEl>
                                        <p:attrNameLst>
                                          <p:attrName>ppt_x</p:attrName>
                                        </p:attrNameLst>
                                      </p:cBhvr>
                                      <p:tavLst>
                                        <p:tav tm="0">
                                          <p:val>
                                            <p:strVal val="#ppt_x"/>
                                          </p:val>
                                        </p:tav>
                                        <p:tav tm="100000">
                                          <p:val>
                                            <p:strVal val="#ppt_x"/>
                                          </p:val>
                                        </p:tav>
                                      </p:tavLst>
                                    </p:anim>
                                    <p:anim calcmode="lin" valueType="num">
                                      <p:cBhvr additive="base">
                                        <p:cTn id="27" dur="1000" fill="hold"/>
                                        <p:tgtEl>
                                          <p:spTgt spid="19"/>
                                        </p:tgtEl>
                                        <p:attrNameLst>
                                          <p:attrName>ppt_y</p:attrName>
                                        </p:attrNameLst>
                                      </p:cBhvr>
                                      <p:tavLst>
                                        <p:tav tm="0">
                                          <p:val>
                                            <p:strVal val="0-#ppt_h/2"/>
                                          </p:val>
                                        </p:tav>
                                        <p:tav tm="100000">
                                          <p:val>
                                            <p:strVal val="#ppt_y"/>
                                          </p:val>
                                        </p:tav>
                                      </p:tavLst>
                                    </p:anim>
                                  </p:childTnLst>
                                </p:cTn>
                              </p:par>
                            </p:childTnLst>
                          </p:cTn>
                        </p:par>
                        <p:par>
                          <p:cTn id="28" fill="hold">
                            <p:stCondLst>
                              <p:cond delay="9500"/>
                            </p:stCondLst>
                            <p:childTnLst>
                              <p:par>
                                <p:cTn id="29" presetID="2"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fill="hold"/>
                                        <p:tgtEl>
                                          <p:spTgt spid="20"/>
                                        </p:tgtEl>
                                        <p:attrNameLst>
                                          <p:attrName>ppt_x</p:attrName>
                                        </p:attrNameLst>
                                      </p:cBhvr>
                                      <p:tavLst>
                                        <p:tav tm="0">
                                          <p:val>
                                            <p:strVal val="#ppt_x"/>
                                          </p:val>
                                        </p:tav>
                                        <p:tav tm="100000">
                                          <p:val>
                                            <p:strVal val="#ppt_x"/>
                                          </p:val>
                                        </p:tav>
                                      </p:tavLst>
                                    </p:anim>
                                    <p:anim calcmode="lin" valueType="num">
                                      <p:cBhvr additive="base">
                                        <p:cTn id="32" dur="1000" fill="hold"/>
                                        <p:tgtEl>
                                          <p:spTgt spid="20"/>
                                        </p:tgtEl>
                                        <p:attrNameLst>
                                          <p:attrName>ppt_y</p:attrName>
                                        </p:attrNameLst>
                                      </p:cBhvr>
                                      <p:tavLst>
                                        <p:tav tm="0">
                                          <p:val>
                                            <p:strVal val="0-#ppt_h/2"/>
                                          </p:val>
                                        </p:tav>
                                        <p:tav tm="100000">
                                          <p:val>
                                            <p:strVal val="#ppt_y"/>
                                          </p:val>
                                        </p:tav>
                                      </p:tavLst>
                                    </p:anim>
                                  </p:childTnLst>
                                </p:cTn>
                              </p:par>
                            </p:childTnLst>
                          </p:cTn>
                        </p:par>
                        <p:par>
                          <p:cTn id="33" fill="hold">
                            <p:stCondLst>
                              <p:cond delay="10500"/>
                            </p:stCondLst>
                            <p:childTnLst>
                              <p:par>
                                <p:cTn id="34" presetID="2" presetClass="entr" presetSubtype="1" fill="hold" grpId="0" nodeType="afterEffect">
                                  <p:stCondLst>
                                    <p:cond delay="200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1000" fill="hold"/>
                                        <p:tgtEl>
                                          <p:spTgt spid="21"/>
                                        </p:tgtEl>
                                        <p:attrNameLst>
                                          <p:attrName>ppt_x</p:attrName>
                                        </p:attrNameLst>
                                      </p:cBhvr>
                                      <p:tavLst>
                                        <p:tav tm="0">
                                          <p:val>
                                            <p:strVal val="#ppt_x"/>
                                          </p:val>
                                        </p:tav>
                                        <p:tav tm="100000">
                                          <p:val>
                                            <p:strVal val="#ppt_x"/>
                                          </p:val>
                                        </p:tav>
                                      </p:tavLst>
                                    </p:anim>
                                    <p:anim calcmode="lin" valueType="num">
                                      <p:cBhvr additive="base">
                                        <p:cTn id="37"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animBg="1"/>
      <p:bldP spid="1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ATRIUM, c’est aussi un forum d’Etablissement …</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19</a:t>
            </a:fld>
            <a:endParaRPr lang="nl-NL" dirty="0"/>
          </a:p>
        </p:txBody>
      </p:sp>
      <p:pic>
        <p:nvPicPr>
          <p:cNvPr id="9" name="Espace réservé du contenu 8" descr="Une image contenant texte, capture d’écran, logiciel, Page web&#10;&#10;Description générée automatiquement">
            <a:extLst>
              <a:ext uri="{FF2B5EF4-FFF2-40B4-BE49-F238E27FC236}">
                <a16:creationId xmlns:a16="http://schemas.microsoft.com/office/drawing/2014/main" id="{665FFF05-0F9D-BE50-B8EA-490F89F92C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974" y="1479655"/>
            <a:ext cx="9125866" cy="4630737"/>
          </a:xfrm>
        </p:spPr>
      </p:pic>
      <p:pic>
        <p:nvPicPr>
          <p:cNvPr id="11" name="Image 10" descr="Une image contenant texte, capture d’écran, logiciel, Page web&#10;&#10;Description générée automatiquement">
            <a:extLst>
              <a:ext uri="{FF2B5EF4-FFF2-40B4-BE49-F238E27FC236}">
                <a16:creationId xmlns:a16="http://schemas.microsoft.com/office/drawing/2014/main" id="{CEA779B7-D868-C9A1-976E-8B421E562763}"/>
              </a:ext>
            </a:extLst>
          </p:cNvPr>
          <p:cNvPicPr>
            <a:picLocks noChangeAspect="1"/>
          </p:cNvPicPr>
          <p:nvPr/>
        </p:nvPicPr>
        <p:blipFill rotWithShape="1">
          <a:blip r:embed="rId3">
            <a:extLst>
              <a:ext uri="{28A0092B-C50C-407E-A947-70E740481C1C}">
                <a14:useLocalDpi xmlns:a14="http://schemas.microsoft.com/office/drawing/2010/main" val="0"/>
              </a:ext>
            </a:extLst>
          </a:blip>
          <a:srcRect l="456" t="10733" r="42189"/>
          <a:stretch/>
        </p:blipFill>
        <p:spPr>
          <a:xfrm>
            <a:off x="6286480" y="959926"/>
            <a:ext cx="3832880" cy="3793841"/>
          </a:xfrm>
          <a:prstGeom prst="rect">
            <a:avLst/>
          </a:prstGeom>
          <a:ln>
            <a:noFill/>
          </a:ln>
          <a:effectLst>
            <a:outerShdw blurRad="292100" dist="139700" dir="2700000" algn="tl" rotWithShape="0">
              <a:srgbClr val="333333">
                <a:alpha val="65000"/>
              </a:srgbClr>
            </a:outerShdw>
          </a:effectLst>
        </p:spPr>
      </p:pic>
      <p:cxnSp>
        <p:nvCxnSpPr>
          <p:cNvPr id="12" name="Connecteur droit avec flèche 11">
            <a:extLst>
              <a:ext uri="{FF2B5EF4-FFF2-40B4-BE49-F238E27FC236}">
                <a16:creationId xmlns:a16="http://schemas.microsoft.com/office/drawing/2014/main" id="{C8305EAF-5823-6EB9-D788-A25BF680C5D8}"/>
              </a:ext>
            </a:extLst>
          </p:cNvPr>
          <p:cNvCxnSpPr>
            <a:cxnSpLocks/>
          </p:cNvCxnSpPr>
          <p:nvPr/>
        </p:nvCxnSpPr>
        <p:spPr>
          <a:xfrm flipV="1">
            <a:off x="1499280" y="2856846"/>
            <a:ext cx="4787200" cy="142747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9342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FE6A5-C9DB-E400-3B89-2863050EAF02}"/>
              </a:ext>
            </a:extLst>
          </p:cNvPr>
          <p:cNvSpPr>
            <a:spLocks noGrp="1"/>
          </p:cNvSpPr>
          <p:nvPr>
            <p:ph type="title"/>
          </p:nvPr>
        </p:nvSpPr>
        <p:spPr>
          <a:xfrm>
            <a:off x="509577" y="131030"/>
            <a:ext cx="11337925" cy="912315"/>
          </a:xfrm>
        </p:spPr>
        <p:txBody>
          <a:bodyPr anchor="t">
            <a:normAutofit/>
          </a:bodyPr>
          <a:lstStyle/>
          <a:p>
            <a:r>
              <a:rPr lang="en-US" dirty="0" err="1"/>
              <a:t>Principes</a:t>
            </a:r>
            <a:r>
              <a:rPr lang="en-US" dirty="0"/>
              <a:t> </a:t>
            </a:r>
            <a:r>
              <a:rPr lang="en-US" dirty="0" err="1"/>
              <a:t>généraux</a:t>
            </a:r>
            <a:endParaRPr lang="en-US" dirty="0"/>
          </a:p>
        </p:txBody>
      </p:sp>
      <p:sp>
        <p:nvSpPr>
          <p:cNvPr id="3" name="Content Placeholder 2">
            <a:extLst>
              <a:ext uri="{FF2B5EF4-FFF2-40B4-BE49-F238E27FC236}">
                <a16:creationId xmlns:a16="http://schemas.microsoft.com/office/drawing/2014/main" id="{B3CB6BF4-67B0-8EE1-D4CF-C6DC786A1F6B}"/>
              </a:ext>
            </a:extLst>
          </p:cNvPr>
          <p:cNvSpPr>
            <a:spLocks noGrp="1"/>
          </p:cNvSpPr>
          <p:nvPr>
            <p:ph idx="1"/>
          </p:nvPr>
        </p:nvSpPr>
        <p:spPr>
          <a:xfrm>
            <a:off x="2439776" y="653204"/>
            <a:ext cx="9323600" cy="5551592"/>
          </a:xfrm>
        </p:spPr>
        <p:txBody>
          <a:bodyPr>
            <a:noAutofit/>
          </a:bodyPr>
          <a:lstStyle/>
          <a:p>
            <a:pPr marL="342900" indent="-342900">
              <a:lnSpc>
                <a:spcPct val="90000"/>
              </a:lnSpc>
              <a:buFont typeface="Wingdings" panose="05000000000000000000" pitchFamily="2" charset="2"/>
              <a:buChar char=""/>
            </a:pPr>
            <a:r>
              <a:rPr lang="fr-FR" dirty="0"/>
              <a:t>ATRIUM c’est avec un seul compte d’accès :</a:t>
            </a:r>
          </a:p>
          <a:p>
            <a:pPr>
              <a:lnSpc>
                <a:spcPct val="90000"/>
              </a:lnSpc>
            </a:pPr>
            <a:endParaRPr lang="fr-FR" dirty="0"/>
          </a:p>
          <a:p>
            <a:pPr marL="742950" lvl="1" indent="-285750">
              <a:lnSpc>
                <a:spcPct val="90000"/>
              </a:lnSpc>
              <a:buFont typeface="Arial" panose="020B0604020202020204" pitchFamily="34" charset="0"/>
              <a:buChar char="•"/>
            </a:pPr>
            <a:r>
              <a:rPr lang="fr-FR" dirty="0"/>
              <a:t>Une plateforme web collaborative intégrant des fonctions…</a:t>
            </a:r>
          </a:p>
          <a:p>
            <a:pPr marL="1257300" lvl="2" indent="-342900">
              <a:lnSpc>
                <a:spcPct val="90000"/>
              </a:lnSpc>
              <a:spcBef>
                <a:spcPts val="600"/>
              </a:spcBef>
              <a:buFont typeface="Arial" panose="020B0604020202020204" pitchFamily="34" charset="0"/>
              <a:buChar char="•"/>
            </a:pPr>
            <a:r>
              <a:rPr lang="fr-FR" dirty="0"/>
              <a:t>de gestion de sites web,</a:t>
            </a:r>
          </a:p>
          <a:p>
            <a:pPr marL="1257300" lvl="2" indent="-342900">
              <a:lnSpc>
                <a:spcPct val="90000"/>
              </a:lnSpc>
              <a:buFont typeface="Arial" panose="020B0604020202020204" pitchFamily="34" charset="0"/>
              <a:buChar char="•"/>
            </a:pPr>
            <a:r>
              <a:rPr lang="fr-FR" dirty="0"/>
              <a:t>de stockage et de partage de documents,</a:t>
            </a:r>
          </a:p>
          <a:p>
            <a:pPr marL="1257300" lvl="2" indent="-342900">
              <a:lnSpc>
                <a:spcPct val="90000"/>
              </a:lnSpc>
              <a:buFont typeface="Arial" panose="020B0604020202020204" pitchFamily="34" charset="0"/>
              <a:buChar char="•"/>
            </a:pPr>
            <a:r>
              <a:rPr lang="fr-FR" dirty="0"/>
              <a:t>de forum, de blog, de wiki,</a:t>
            </a:r>
          </a:p>
          <a:p>
            <a:pPr marL="1257300" lvl="2" indent="-342900">
              <a:lnSpc>
                <a:spcPct val="90000"/>
              </a:lnSpc>
              <a:buFont typeface="Arial" panose="020B0604020202020204" pitchFamily="34" charset="0"/>
              <a:buChar char="•"/>
            </a:pPr>
            <a:r>
              <a:rPr lang="fr-FR" dirty="0"/>
              <a:t>de messagerie interne,</a:t>
            </a:r>
          </a:p>
          <a:p>
            <a:pPr marL="1257300" lvl="2" indent="-342900">
              <a:lnSpc>
                <a:spcPct val="90000"/>
              </a:lnSpc>
              <a:buFont typeface="Arial" panose="020B0604020202020204" pitchFamily="34" charset="0"/>
              <a:buChar char="•"/>
            </a:pPr>
            <a:r>
              <a:rPr lang="fr-FR" dirty="0"/>
              <a:t>de calendrier partageable,</a:t>
            </a:r>
          </a:p>
          <a:p>
            <a:pPr marL="1257300" lvl="2" indent="-342900">
              <a:lnSpc>
                <a:spcPct val="90000"/>
              </a:lnSpc>
              <a:buFont typeface="Arial" panose="020B0604020202020204" pitchFamily="34" charset="0"/>
              <a:buChar char="•"/>
            </a:pPr>
            <a:r>
              <a:rPr lang="fr-FR" dirty="0"/>
              <a:t>de publication d’annonces, sondages, </a:t>
            </a:r>
          </a:p>
          <a:p>
            <a:pPr marL="1257300" lvl="2" indent="-342900">
              <a:lnSpc>
                <a:spcPct val="90000"/>
              </a:lnSpc>
              <a:buFont typeface="Arial" panose="020B0604020202020204" pitchFamily="34" charset="0"/>
              <a:buChar char="•"/>
            </a:pPr>
            <a:r>
              <a:rPr lang="fr-FR" dirty="0"/>
              <a:t>d’agrégation de contenus web, fils RSS, etc.,</a:t>
            </a:r>
          </a:p>
          <a:p>
            <a:pPr lvl="1">
              <a:lnSpc>
                <a:spcPct val="90000"/>
              </a:lnSpc>
            </a:pPr>
            <a:endParaRPr lang="fr-FR" dirty="0"/>
          </a:p>
          <a:p>
            <a:pPr marL="800100" lvl="1" indent="-342900">
              <a:lnSpc>
                <a:spcPct val="90000"/>
              </a:lnSpc>
              <a:buFont typeface="Arial" panose="020B0604020202020204" pitchFamily="34" charset="0"/>
              <a:buChar char="•"/>
            </a:pPr>
            <a:r>
              <a:rPr lang="fr-FR" dirty="0"/>
              <a:t>Un portail d’accès direct à des modules intégrés : CORRELYCE, CHAMILO, MOODLE, GRR, GLPI,…</a:t>
            </a:r>
          </a:p>
          <a:p>
            <a:pPr marL="800100" lvl="1" indent="-342900">
              <a:lnSpc>
                <a:spcPct val="90000"/>
              </a:lnSpc>
              <a:buFont typeface="Arial" panose="020B0604020202020204" pitchFamily="34" charset="0"/>
              <a:buChar char="•"/>
            </a:pPr>
            <a:endParaRPr lang="fr-FR" dirty="0"/>
          </a:p>
          <a:p>
            <a:pPr marL="800100" lvl="1" indent="-342900">
              <a:lnSpc>
                <a:spcPct val="90000"/>
              </a:lnSpc>
              <a:buFont typeface="Arial" panose="020B0604020202020204" pitchFamily="34" charset="0"/>
              <a:buChar char="•"/>
            </a:pPr>
            <a:r>
              <a:rPr lang="fr-FR" dirty="0"/>
              <a:t>Des connecteurs vers des modules externes, de vie scolaire notamment (PRONOTE, </a:t>
            </a:r>
            <a:r>
              <a:rPr lang="fr-FR" dirty="0" err="1"/>
              <a:t>EducHorus</a:t>
            </a:r>
            <a:r>
              <a:rPr lang="fr-FR" dirty="0"/>
              <a:t>, …)</a:t>
            </a:r>
          </a:p>
          <a:p>
            <a:pPr marL="1257300" lvl="2" indent="-342900">
              <a:lnSpc>
                <a:spcPct val="90000"/>
              </a:lnSpc>
              <a:buFont typeface="Arial" panose="020B0604020202020204" pitchFamily="34" charset="0"/>
              <a:buChar char="•"/>
            </a:pPr>
            <a:endParaRPr lang="fr-FR" dirty="0"/>
          </a:p>
          <a:p>
            <a:pPr marL="800100" lvl="1" indent="-342900">
              <a:lnSpc>
                <a:spcPct val="90000"/>
              </a:lnSpc>
              <a:buFont typeface="Arial" panose="020B0604020202020204" pitchFamily="34" charset="0"/>
              <a:buChar char="•"/>
            </a:pPr>
            <a:r>
              <a:rPr lang="fr-FR" dirty="0"/>
              <a:t>Un annuaire des utilisateurs alimenté par les établissements eux-mêmes par l’intermédiaire des bases académiques SIECLE et STS, Libellule pour les lycées agricoles </a:t>
            </a:r>
          </a:p>
          <a:p>
            <a:pPr marL="800100" lvl="1" indent="-342900">
              <a:lnSpc>
                <a:spcPct val="90000"/>
              </a:lnSpc>
              <a:buFont typeface="Arial" panose="020B0604020202020204" pitchFamily="34" charset="0"/>
              <a:buChar char="•"/>
            </a:pPr>
            <a:endParaRPr lang="fr-FR" dirty="0"/>
          </a:p>
          <a:p>
            <a:pPr marL="800100" lvl="1" indent="-342900">
              <a:lnSpc>
                <a:spcPct val="90000"/>
              </a:lnSpc>
              <a:buFont typeface="Arial" panose="020B0604020202020204" pitchFamily="34" charset="0"/>
              <a:buChar char="•"/>
            </a:pPr>
            <a:r>
              <a:rPr lang="fr-FR" dirty="0"/>
              <a:t>Des fonctions puissantes de sélection par classe, groupe, profil, etc…</a:t>
            </a:r>
          </a:p>
          <a:p>
            <a:pPr marL="800100" lvl="1" indent="-342900">
              <a:lnSpc>
                <a:spcPct val="90000"/>
              </a:lnSpc>
              <a:buFont typeface="Arial" panose="020B0604020202020204" pitchFamily="34" charset="0"/>
              <a:buChar char="•"/>
            </a:pPr>
            <a:endParaRPr lang="fr-FR" dirty="0"/>
          </a:p>
          <a:p>
            <a:pPr marL="800100" lvl="1" indent="-342900">
              <a:lnSpc>
                <a:spcPct val="90000"/>
              </a:lnSpc>
              <a:buFont typeface="Wingdings" panose="05000000000000000000" pitchFamily="2" charset="2"/>
              <a:buChar char=""/>
            </a:pPr>
            <a:endParaRPr lang="fr-FR" dirty="0"/>
          </a:p>
          <a:p>
            <a:pPr marL="800100" lvl="1" indent="-342900">
              <a:lnSpc>
                <a:spcPct val="90000"/>
              </a:lnSpc>
              <a:buFont typeface="Wingdings" panose="05000000000000000000" pitchFamily="2" charset="2"/>
              <a:buChar char=""/>
            </a:pPr>
            <a:endParaRPr lang="fr-FR" dirty="0"/>
          </a:p>
        </p:txBody>
      </p:sp>
      <p:sp>
        <p:nvSpPr>
          <p:cNvPr id="5" name="Slide Number Placeholder 4">
            <a:extLst>
              <a:ext uri="{FF2B5EF4-FFF2-40B4-BE49-F238E27FC236}">
                <a16:creationId xmlns:a16="http://schemas.microsoft.com/office/drawing/2014/main" id="{CD6FEBA5-456A-0ACD-8230-624EE9BC50EA}"/>
              </a:ext>
            </a:extLst>
          </p:cNvPr>
          <p:cNvSpPr>
            <a:spLocks noGrp="1"/>
          </p:cNvSpPr>
          <p:nvPr>
            <p:ph type="sldNum" sz="quarter" idx="4"/>
          </p:nvPr>
        </p:nvSpPr>
        <p:spPr>
          <a:xfrm>
            <a:off x="428625" y="6420355"/>
            <a:ext cx="161904" cy="153888"/>
          </a:xfrm>
        </p:spPr>
        <p:txBody>
          <a:bodyPr wrap="none" anchor="ctr">
            <a:normAutofit/>
          </a:bodyPr>
          <a:lstStyle/>
          <a:p>
            <a:pPr>
              <a:spcAft>
                <a:spcPts val="600"/>
              </a:spcAft>
            </a:pPr>
            <a:fld id="{DAF489CC-3B7A-4DA5-A8C0-4984788D0EC5}" type="slidenum">
              <a:rPr lang="nl-NL" smtClean="0"/>
              <a:pPr>
                <a:spcAft>
                  <a:spcPts val="600"/>
                </a:spcAft>
              </a:pPr>
              <a:t>2</a:t>
            </a:fld>
            <a:endParaRPr lang="nl-NL"/>
          </a:p>
        </p:txBody>
      </p:sp>
    </p:spTree>
    <p:extLst>
      <p:ext uri="{BB962C8B-B14F-4D97-AF65-F5344CB8AC3E}">
        <p14:creationId xmlns:p14="http://schemas.microsoft.com/office/powerpoint/2010/main" val="2407638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Avec le widget « Annonces », ATRIUM permet de diffuser des annonces à tous les utilisateurs d’un site…</a:t>
            </a:r>
            <a:endParaRPr lang="fr-FR" sz="2000" dirty="0">
              <a:solidFill>
                <a:schemeClr val="accent3"/>
              </a:solidFill>
            </a:endParaRP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20</a:t>
            </a:fld>
            <a:endParaRPr lang="nl-NL" dirty="0"/>
          </a:p>
        </p:txBody>
      </p:sp>
      <p:pic>
        <p:nvPicPr>
          <p:cNvPr id="7" name="Espace réservé du contenu 6" descr="Une image contenant texte, capture d’écran, logiciel, Page web&#10;&#10;Description générée automatiquement">
            <a:extLst>
              <a:ext uri="{FF2B5EF4-FFF2-40B4-BE49-F238E27FC236}">
                <a16:creationId xmlns:a16="http://schemas.microsoft.com/office/drawing/2014/main" id="{E8816D30-2EE7-0348-D04E-373CF439A1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16" y="1315275"/>
            <a:ext cx="7985810" cy="4008120"/>
          </a:xfrm>
        </p:spPr>
      </p:pic>
      <p:sp>
        <p:nvSpPr>
          <p:cNvPr id="16" name="Rectangle avec flèche vers la droite 24">
            <a:extLst>
              <a:ext uri="{FF2B5EF4-FFF2-40B4-BE49-F238E27FC236}">
                <a16:creationId xmlns:a16="http://schemas.microsoft.com/office/drawing/2014/main" id="{34E9579D-4837-8AF6-7AF8-A4A0D7C8A350}"/>
              </a:ext>
            </a:extLst>
          </p:cNvPr>
          <p:cNvSpPr/>
          <p:nvPr/>
        </p:nvSpPr>
        <p:spPr>
          <a:xfrm flipH="1">
            <a:off x="7960360" y="3569069"/>
            <a:ext cx="3291840" cy="1754326"/>
          </a:xfrm>
          <a:prstGeom prst="right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fr-FR" sz="1200" b="1" dirty="0">
                <a:solidFill>
                  <a:srgbClr val="FF9900"/>
                </a:solidFill>
              </a:rPr>
              <a:t>Site émetteur de l’annonce </a:t>
            </a:r>
          </a:p>
          <a:p>
            <a:pPr algn="just"/>
            <a:endParaRPr lang="fr-FR" sz="1200" dirty="0">
              <a:solidFill>
                <a:schemeClr val="tx1">
                  <a:lumMod val="50000"/>
                  <a:lumOff val="50000"/>
                </a:schemeClr>
              </a:solidFill>
            </a:endParaRPr>
          </a:p>
          <a:p>
            <a:pPr algn="just"/>
            <a:r>
              <a:rPr lang="fr-FR" sz="1200" dirty="0">
                <a:solidFill>
                  <a:schemeClr val="tx1">
                    <a:lumMod val="50000"/>
                    <a:lumOff val="50000"/>
                  </a:schemeClr>
                </a:solidFill>
              </a:rPr>
              <a:t>L’utilisateur collecte les annonces de tous les sites dont il est adhérent. Exemple : enseignant sur plusieurs établissements, parent avec un enfant dans plusieurs établissements…</a:t>
            </a:r>
          </a:p>
        </p:txBody>
      </p:sp>
    </p:spTree>
    <p:extLst>
      <p:ext uri="{BB962C8B-B14F-4D97-AF65-F5344CB8AC3E}">
        <p14:creationId xmlns:p14="http://schemas.microsoft.com/office/powerpoint/2010/main" val="23690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La rédaction d’une annonce est simple et rapide, en quelques clics, ce qui en fait un outil efficace de diffusion d’information…</a:t>
            </a:r>
            <a:endParaRPr lang="fr-FR" sz="2000" dirty="0">
              <a:solidFill>
                <a:schemeClr val="accent3"/>
              </a:solidFill>
            </a:endParaRP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21</a:t>
            </a:fld>
            <a:endParaRPr lang="nl-NL" dirty="0"/>
          </a:p>
        </p:txBody>
      </p:sp>
      <p:pic>
        <p:nvPicPr>
          <p:cNvPr id="18" name="Espace réservé du contenu 17" descr="Une image contenant texte, Police, Page web, capture d’écran&#10;&#10;Description générée automatiquement">
            <a:extLst>
              <a:ext uri="{FF2B5EF4-FFF2-40B4-BE49-F238E27FC236}">
                <a16:creationId xmlns:a16="http://schemas.microsoft.com/office/drawing/2014/main" id="{A92D54AA-1CAC-2AF7-8ADE-3078EAEBF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1427" y="1378727"/>
            <a:ext cx="5478598" cy="2050273"/>
          </a:xfrm>
          <a:prstGeom prst="rect">
            <a:avLst/>
          </a:prstGeom>
          <a:ln>
            <a:noFill/>
          </a:ln>
          <a:effectLst>
            <a:outerShdw blurRad="292100" dist="139700" dir="2700000" algn="tl" rotWithShape="0">
              <a:srgbClr val="333333">
                <a:alpha val="65000"/>
              </a:srgbClr>
            </a:outerShdw>
          </a:effectLst>
        </p:spPr>
      </p:pic>
      <p:pic>
        <p:nvPicPr>
          <p:cNvPr id="22" name="Image 21" descr="Une image contenant texte, capture d’écran, Police&#10;&#10;Description générée automatiquement">
            <a:extLst>
              <a:ext uri="{FF2B5EF4-FFF2-40B4-BE49-F238E27FC236}">
                <a16:creationId xmlns:a16="http://schemas.microsoft.com/office/drawing/2014/main" id="{81359056-D927-4120-CCC1-98DA2326D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4" y="1203766"/>
            <a:ext cx="4524375" cy="2886075"/>
          </a:xfrm>
          <a:prstGeom prst="rect">
            <a:avLst/>
          </a:prstGeom>
          <a:ln>
            <a:noFill/>
          </a:ln>
          <a:effectLst>
            <a:outerShdw blurRad="292100" dist="139700" dir="2700000" algn="tl" rotWithShape="0">
              <a:srgbClr val="333333">
                <a:alpha val="65000"/>
              </a:srgbClr>
            </a:outerShdw>
          </a:effectLst>
        </p:spPr>
      </p:pic>
      <p:pic>
        <p:nvPicPr>
          <p:cNvPr id="20" name="Image 19" descr="Une image contenant texte, capture d’écran, logiciel, nombre&#10;&#10;Description générée automatiquement">
            <a:extLst>
              <a:ext uri="{FF2B5EF4-FFF2-40B4-BE49-F238E27FC236}">
                <a16:creationId xmlns:a16="http://schemas.microsoft.com/office/drawing/2014/main" id="{21C372FA-D4F6-5FA2-A78D-86639326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2547" y="3598463"/>
            <a:ext cx="6096000" cy="2680417"/>
          </a:xfrm>
          <a:prstGeom prst="rect">
            <a:avLst/>
          </a:prstGeom>
          <a:ln>
            <a:noFill/>
          </a:ln>
          <a:effectLst>
            <a:outerShdw blurRad="292100" dist="139700" dir="2700000" algn="tl" rotWithShape="0">
              <a:srgbClr val="333333">
                <a:alpha val="65000"/>
              </a:srgbClr>
            </a:outerShdw>
          </a:effectLst>
        </p:spPr>
      </p:pic>
      <p:sp>
        <p:nvSpPr>
          <p:cNvPr id="23" name="Rectangle avec flèche vers le bas 8">
            <a:extLst>
              <a:ext uri="{FF2B5EF4-FFF2-40B4-BE49-F238E27FC236}">
                <a16:creationId xmlns:a16="http://schemas.microsoft.com/office/drawing/2014/main" id="{C8389E4B-9F7D-E768-F424-9F46F8A7C326}"/>
              </a:ext>
            </a:extLst>
          </p:cNvPr>
          <p:cNvSpPr/>
          <p:nvPr/>
        </p:nvSpPr>
        <p:spPr>
          <a:xfrm>
            <a:off x="3798571" y="4009552"/>
            <a:ext cx="2419350" cy="330041"/>
          </a:xfrm>
          <a:prstGeom prst="down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800" dirty="0">
                <a:solidFill>
                  <a:schemeClr val="accent3"/>
                </a:solidFill>
              </a:rPr>
              <a:t>Editeur de texte WYSIWYG avec liens, images, etc.</a:t>
            </a:r>
          </a:p>
        </p:txBody>
      </p:sp>
      <p:sp>
        <p:nvSpPr>
          <p:cNvPr id="24" name="Rectangle avec flèche vers la droite 13">
            <a:extLst>
              <a:ext uri="{FF2B5EF4-FFF2-40B4-BE49-F238E27FC236}">
                <a16:creationId xmlns:a16="http://schemas.microsoft.com/office/drawing/2014/main" id="{3849D01A-A9E8-7FC0-C26D-CE2C931E283B}"/>
              </a:ext>
            </a:extLst>
          </p:cNvPr>
          <p:cNvSpPr/>
          <p:nvPr/>
        </p:nvSpPr>
        <p:spPr>
          <a:xfrm flipH="1">
            <a:off x="6217921" y="5362032"/>
            <a:ext cx="1584176" cy="461665"/>
          </a:xfrm>
          <a:prstGeom prst="right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800" dirty="0">
                <a:solidFill>
                  <a:schemeClr val="accent3"/>
                </a:solidFill>
              </a:rPr>
              <a:t>Dates de début/fin d’affichage  de l’annonce</a:t>
            </a:r>
          </a:p>
        </p:txBody>
      </p:sp>
      <p:sp>
        <p:nvSpPr>
          <p:cNvPr id="25" name="Rectangle avec flèche vers la droite 9">
            <a:extLst>
              <a:ext uri="{FF2B5EF4-FFF2-40B4-BE49-F238E27FC236}">
                <a16:creationId xmlns:a16="http://schemas.microsoft.com/office/drawing/2014/main" id="{FA004AE8-CC06-98FC-1923-58247D1DCEC4}"/>
              </a:ext>
            </a:extLst>
          </p:cNvPr>
          <p:cNvSpPr/>
          <p:nvPr/>
        </p:nvSpPr>
        <p:spPr>
          <a:xfrm flipH="1">
            <a:off x="3798571" y="2987113"/>
            <a:ext cx="1695452" cy="553998"/>
          </a:xfrm>
          <a:prstGeom prst="right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000" dirty="0">
                <a:solidFill>
                  <a:schemeClr val="accent3"/>
                </a:solidFill>
              </a:rPr>
              <a:t>Choix du site de portée du message</a:t>
            </a:r>
          </a:p>
        </p:txBody>
      </p:sp>
    </p:spTree>
    <p:extLst>
      <p:ext uri="{BB962C8B-B14F-4D97-AF65-F5344CB8AC3E}">
        <p14:creationId xmlns:p14="http://schemas.microsoft.com/office/powerpoint/2010/main" val="265365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2" presetClass="entr" presetSubtype="1"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1000" fill="hold"/>
                                        <p:tgtEl>
                                          <p:spTgt spid="24"/>
                                        </p:tgtEl>
                                        <p:attrNameLst>
                                          <p:attrName>ppt_x</p:attrName>
                                        </p:attrNameLst>
                                      </p:cBhvr>
                                      <p:tavLst>
                                        <p:tav tm="0">
                                          <p:val>
                                            <p:strVal val="#ppt_x"/>
                                          </p:val>
                                        </p:tav>
                                        <p:tav tm="100000">
                                          <p:val>
                                            <p:strVal val="#ppt_x"/>
                                          </p:val>
                                        </p:tav>
                                      </p:tavLst>
                                    </p:anim>
                                    <p:anim calcmode="lin" valueType="num">
                                      <p:cBhvr additive="base">
                                        <p:cTn id="13" dur="1000" fill="hold"/>
                                        <p:tgtEl>
                                          <p:spTgt spid="24"/>
                                        </p:tgtEl>
                                        <p:attrNameLst>
                                          <p:attrName>ppt_y</p:attrName>
                                        </p:attrNameLst>
                                      </p:cBhvr>
                                      <p:tavLst>
                                        <p:tav tm="0">
                                          <p:val>
                                            <p:strVal val="0-#ppt_h/2"/>
                                          </p:val>
                                        </p:tav>
                                        <p:tav tm="100000">
                                          <p:val>
                                            <p:strVal val="#ppt_y"/>
                                          </p:val>
                                        </p:tav>
                                      </p:tavLst>
                                    </p:anim>
                                  </p:childTnLst>
                                </p:cTn>
                              </p:par>
                            </p:childTnLst>
                          </p:cTn>
                        </p:par>
                        <p:par>
                          <p:cTn id="14" fill="hold">
                            <p:stCondLst>
                              <p:cond delay="4000"/>
                            </p:stCondLst>
                            <p:childTnLst>
                              <p:par>
                                <p:cTn id="15" presetID="2" presetClass="entr" presetSubtype="1"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1000" fill="hold"/>
                                        <p:tgtEl>
                                          <p:spTgt spid="25"/>
                                        </p:tgtEl>
                                        <p:attrNameLst>
                                          <p:attrName>ppt_x</p:attrName>
                                        </p:attrNameLst>
                                      </p:cBhvr>
                                      <p:tavLst>
                                        <p:tav tm="0">
                                          <p:val>
                                            <p:strVal val="#ppt_x"/>
                                          </p:val>
                                        </p:tav>
                                        <p:tav tm="100000">
                                          <p:val>
                                            <p:strVal val="#ppt_x"/>
                                          </p:val>
                                        </p:tav>
                                      </p:tavLst>
                                    </p:anim>
                                    <p:anim calcmode="lin" valueType="num">
                                      <p:cBhvr additive="base">
                                        <p:cTn id="18" dur="10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sz="2400" dirty="0">
                <a:solidFill>
                  <a:schemeClr val="accent3"/>
                </a:solidFill>
              </a:rPr>
              <a:t>ATRIUM offre à tout enseignant la possibilité de créer des sites collaboratifs qu’il affecte aux utilisateurs qu’il souhaite : élèves, parents, autres enseignants ou personnels de l’établissement…</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22</a:t>
            </a:fld>
            <a:endParaRPr lang="nl-NL" dirty="0"/>
          </a:p>
        </p:txBody>
      </p:sp>
      <p:cxnSp>
        <p:nvCxnSpPr>
          <p:cNvPr id="12" name="Connecteur droit avec flèche 11">
            <a:extLst>
              <a:ext uri="{FF2B5EF4-FFF2-40B4-BE49-F238E27FC236}">
                <a16:creationId xmlns:a16="http://schemas.microsoft.com/office/drawing/2014/main" id="{C8305EAF-5823-6EB9-D788-A25BF680C5D8}"/>
              </a:ext>
            </a:extLst>
          </p:cNvPr>
          <p:cNvCxnSpPr>
            <a:cxnSpLocks/>
          </p:cNvCxnSpPr>
          <p:nvPr/>
        </p:nvCxnSpPr>
        <p:spPr>
          <a:xfrm flipV="1">
            <a:off x="1499280" y="2856846"/>
            <a:ext cx="4787200" cy="142747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6" name="Espace réservé du contenu 5" descr="Une image contenant texte, capture d’écran, logiciel, Page web&#10;&#10;Description générée automatiquement">
            <a:extLst>
              <a:ext uri="{FF2B5EF4-FFF2-40B4-BE49-F238E27FC236}">
                <a16:creationId xmlns:a16="http://schemas.microsoft.com/office/drawing/2014/main" id="{6678481A-7295-7404-F2FE-471DED1D27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4" y="1497002"/>
            <a:ext cx="7681940" cy="3863995"/>
          </a:xfrm>
          <a:prstGeom prst="rect">
            <a:avLst/>
          </a:prstGeom>
          <a:ln>
            <a:noFill/>
          </a:ln>
          <a:effectLst>
            <a:outerShdw blurRad="292100" dist="139700" dir="2700000" algn="tl" rotWithShape="0">
              <a:srgbClr val="333333">
                <a:alpha val="65000"/>
              </a:srgbClr>
            </a:outerShdw>
          </a:effectLst>
        </p:spPr>
      </p:pic>
      <p:pic>
        <p:nvPicPr>
          <p:cNvPr id="8" name="Image 7" descr="Une image contenant texte, capture d’écran, logiciel, Icône d’ordinateur&#10;&#10;Description générée automatiquement">
            <a:extLst>
              <a:ext uri="{FF2B5EF4-FFF2-40B4-BE49-F238E27FC236}">
                <a16:creationId xmlns:a16="http://schemas.microsoft.com/office/drawing/2014/main" id="{E8710B1B-1FC5-07C2-B94B-8563DD22BF1E}"/>
              </a:ext>
            </a:extLst>
          </p:cNvPr>
          <p:cNvPicPr>
            <a:picLocks noChangeAspect="1"/>
          </p:cNvPicPr>
          <p:nvPr/>
        </p:nvPicPr>
        <p:blipFill rotWithShape="1">
          <a:blip r:embed="rId3">
            <a:extLst>
              <a:ext uri="{28A0092B-C50C-407E-A947-70E740481C1C}">
                <a14:useLocalDpi xmlns:a14="http://schemas.microsoft.com/office/drawing/2010/main" val="0"/>
              </a:ext>
            </a:extLst>
          </a:blip>
          <a:srcRect l="16874" r="22856"/>
          <a:stretch/>
        </p:blipFill>
        <p:spPr>
          <a:xfrm>
            <a:off x="4771265" y="2670957"/>
            <a:ext cx="4409955" cy="3666541"/>
          </a:xfrm>
          <a:prstGeom prst="rect">
            <a:avLst/>
          </a:prstGeom>
          <a:ln>
            <a:noFill/>
          </a:ln>
          <a:effectLst>
            <a:outerShdw blurRad="292100" dist="139700" dir="2700000" algn="tl" rotWithShape="0">
              <a:srgbClr val="333333">
                <a:alpha val="65000"/>
              </a:srgbClr>
            </a:outerShdw>
          </a:effectLst>
        </p:spPr>
      </p:pic>
      <p:sp>
        <p:nvSpPr>
          <p:cNvPr id="9" name="Ellipse 8">
            <a:extLst>
              <a:ext uri="{FF2B5EF4-FFF2-40B4-BE49-F238E27FC236}">
                <a16:creationId xmlns:a16="http://schemas.microsoft.com/office/drawing/2014/main" id="{DD575570-5200-F429-0B82-573BDED56F0A}"/>
              </a:ext>
            </a:extLst>
          </p:cNvPr>
          <p:cNvSpPr/>
          <p:nvPr/>
        </p:nvSpPr>
        <p:spPr>
          <a:xfrm>
            <a:off x="4051139" y="2110137"/>
            <a:ext cx="1076445" cy="468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BEEFBE2A-AECF-1025-3301-BA833699727C}"/>
              </a:ext>
            </a:extLst>
          </p:cNvPr>
          <p:cNvCxnSpPr>
            <a:cxnSpLocks/>
            <a:stCxn id="9" idx="6"/>
          </p:cNvCxnSpPr>
          <p:nvPr/>
        </p:nvCxnSpPr>
        <p:spPr>
          <a:xfrm>
            <a:off x="5127584" y="2344163"/>
            <a:ext cx="234386" cy="61895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4340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3000"/>
                            </p:stCondLst>
                            <p:childTnLst>
                              <p:par>
                                <p:cTn id="9" presetID="10" presetClass="entr" presetSubtype="0" fill="hold" grpId="0"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0"/>
          <p:cNvSpPr>
            <a:spLocks noChangeArrowheads="1"/>
          </p:cNvSpPr>
          <p:nvPr/>
        </p:nvSpPr>
        <p:spPr bwMode="auto">
          <a:xfrm>
            <a:off x="1631502" y="529744"/>
            <a:ext cx="8939659" cy="344488"/>
          </a:xfrm>
          <a:prstGeom prst="rect">
            <a:avLst/>
          </a:prstGeom>
          <a:noFill/>
          <a:ln w="9525" algn="ctr">
            <a:noFill/>
            <a:miter lim="800000"/>
            <a:headEnd/>
            <a:tailEnd/>
          </a:ln>
        </p:spPr>
        <p:txBody>
          <a:bodyPr/>
          <a:lstStyle/>
          <a:p>
            <a:pPr algn="ctr"/>
            <a:br>
              <a:rPr lang="fr-FR" sz="2800" dirty="0">
                <a:solidFill>
                  <a:srgbClr val="000099"/>
                </a:solidFill>
                <a:latin typeface="Tahoma" pitchFamily="34" charset="0"/>
              </a:rPr>
            </a:br>
            <a:endParaRPr lang="fr-FR" sz="2400" i="1" dirty="0">
              <a:solidFill>
                <a:srgbClr val="000099"/>
              </a:solidFill>
              <a:latin typeface="Tahoma" pitchFamily="34" charset="0"/>
            </a:endParaRPr>
          </a:p>
        </p:txBody>
      </p:sp>
      <p:sp>
        <p:nvSpPr>
          <p:cNvPr id="3" name="ZoneTexte 2"/>
          <p:cNvSpPr txBox="1"/>
          <p:nvPr/>
        </p:nvSpPr>
        <p:spPr>
          <a:xfrm>
            <a:off x="428625" y="366400"/>
            <a:ext cx="7847868" cy="830997"/>
          </a:xfrm>
          <a:prstGeom prst="rect">
            <a:avLst/>
          </a:prstGeom>
          <a:noFill/>
        </p:spPr>
        <p:txBody>
          <a:bodyPr wrap="square" rtlCol="0">
            <a:spAutoFit/>
          </a:bodyPr>
          <a:lstStyle>
            <a:defPPr>
              <a:defRPr lang="fr-FR"/>
            </a:defPPr>
            <a:lvl1pPr marL="342900" indent="-342900" algn="just">
              <a:buFont typeface="Wingdings" panose="05000000000000000000" pitchFamily="2" charset="2"/>
              <a:buChar char=""/>
              <a:defRPr sz="20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fr-FR" sz="1600" dirty="0">
                <a:solidFill>
                  <a:schemeClr val="accent3"/>
                </a:solidFill>
              </a:rPr>
              <a:t>Un site collaboratif fonctionne comme un site d’établissement et dispose des mêmes fonctionnalités, ramenées à une communauté d’utilisateurs de l’établissement (classes, disciplines, projets éducatifs, etc…)…</a:t>
            </a:r>
          </a:p>
        </p:txBody>
      </p:sp>
      <p:pic>
        <p:nvPicPr>
          <p:cNvPr id="8" name="Espace réservé du contenu 7" descr="Une image contenant texte, capture d’écran, logiciel, Page web&#10;&#10;Description générée automatiquement">
            <a:extLst>
              <a:ext uri="{FF2B5EF4-FFF2-40B4-BE49-F238E27FC236}">
                <a16:creationId xmlns:a16="http://schemas.microsoft.com/office/drawing/2014/main" id="{479B0BBE-AC56-A10A-1D28-5657DE49C8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8625" y="1591908"/>
            <a:ext cx="8442325" cy="4339346"/>
          </a:xfrm>
        </p:spPr>
      </p:pic>
      <p:sp>
        <p:nvSpPr>
          <p:cNvPr id="9" name="Rectangle avec flèche vers le haut 13">
            <a:extLst>
              <a:ext uri="{FF2B5EF4-FFF2-40B4-BE49-F238E27FC236}">
                <a16:creationId xmlns:a16="http://schemas.microsoft.com/office/drawing/2014/main" id="{462E3233-E52B-E685-2138-E94A4A7BD81D}"/>
              </a:ext>
            </a:extLst>
          </p:cNvPr>
          <p:cNvSpPr/>
          <p:nvPr/>
        </p:nvSpPr>
        <p:spPr>
          <a:xfrm>
            <a:off x="4078678" y="3993076"/>
            <a:ext cx="3303871" cy="1273016"/>
          </a:xfrm>
          <a:prstGeom prst="up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600" dirty="0">
                <a:solidFill>
                  <a:schemeClr val="accent3"/>
                </a:solidFill>
                <a:latin typeface="Tahoma" panose="020B0604030504040204" pitchFamily="34" charset="0"/>
                <a:ea typeface="Tahoma" panose="020B0604030504040204" pitchFamily="34" charset="0"/>
                <a:cs typeface="Tahoma" panose="020B0604030504040204" pitchFamily="34" charset="0"/>
              </a:rPr>
              <a:t>On affecte des membres au site collaboratif à partir des membres du site d’établissement « parent »</a:t>
            </a:r>
          </a:p>
        </p:txBody>
      </p:sp>
      <p:sp>
        <p:nvSpPr>
          <p:cNvPr id="10" name="Rectangle avec flèche vers le haut 15">
            <a:extLst>
              <a:ext uri="{FF2B5EF4-FFF2-40B4-BE49-F238E27FC236}">
                <a16:creationId xmlns:a16="http://schemas.microsoft.com/office/drawing/2014/main" id="{3F0F4363-80A8-475C-D419-68E8B275D8C7}"/>
              </a:ext>
            </a:extLst>
          </p:cNvPr>
          <p:cNvSpPr/>
          <p:nvPr/>
        </p:nvSpPr>
        <p:spPr>
          <a:xfrm>
            <a:off x="672727" y="3073896"/>
            <a:ext cx="1917550" cy="1650206"/>
          </a:xfrm>
          <a:prstGeom prst="up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600" dirty="0">
                <a:solidFill>
                  <a:schemeClr val="accent3"/>
                </a:solidFill>
                <a:latin typeface="Tahoma" panose="020B0604030504040204" pitchFamily="34" charset="0"/>
                <a:ea typeface="Tahoma" panose="020B0604030504040204" pitchFamily="34" charset="0"/>
                <a:cs typeface="Tahoma" panose="020B0604030504040204" pitchFamily="34" charset="0"/>
              </a:rPr>
              <a:t>On peut aussi créer des Equipes au sein du site collaboratif</a:t>
            </a:r>
          </a:p>
        </p:txBody>
      </p:sp>
      <p:pic>
        <p:nvPicPr>
          <p:cNvPr id="13" name="Image 12" descr="Une image contenant texte, capture d’écran, logiciel, Page web&#10;&#10;Description générée automatiquement">
            <a:extLst>
              <a:ext uri="{FF2B5EF4-FFF2-40B4-BE49-F238E27FC236}">
                <a16:creationId xmlns:a16="http://schemas.microsoft.com/office/drawing/2014/main" id="{E5509196-B4CB-57A0-8BEE-ADB2DC4C9976}"/>
              </a:ext>
            </a:extLst>
          </p:cNvPr>
          <p:cNvPicPr>
            <a:picLocks noChangeAspect="1"/>
          </p:cNvPicPr>
          <p:nvPr/>
        </p:nvPicPr>
        <p:blipFill rotWithShape="1">
          <a:blip r:embed="rId4">
            <a:extLst>
              <a:ext uri="{28A0092B-C50C-407E-A947-70E740481C1C}">
                <a14:useLocalDpi xmlns:a14="http://schemas.microsoft.com/office/drawing/2010/main" val="0"/>
              </a:ext>
            </a:extLst>
          </a:blip>
          <a:srcRect b="60283"/>
          <a:stretch/>
        </p:blipFill>
        <p:spPr>
          <a:xfrm>
            <a:off x="7534834" y="4707345"/>
            <a:ext cx="4555566" cy="1117494"/>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AAB93646-A283-EDE7-891C-BB3C66A987D9}"/>
              </a:ext>
            </a:extLst>
          </p:cNvPr>
          <p:cNvSpPr/>
          <p:nvPr/>
        </p:nvSpPr>
        <p:spPr>
          <a:xfrm>
            <a:off x="10060939" y="5543559"/>
            <a:ext cx="1899921" cy="127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BE018470-64EA-4976-AC62-185168C0722B}"/>
              </a:ext>
            </a:extLst>
          </p:cNvPr>
          <p:cNvSpPr>
            <a:spLocks noGrp="1"/>
          </p:cNvSpPr>
          <p:nvPr>
            <p:ph type="sldNum" sz="quarter" idx="4"/>
          </p:nvPr>
        </p:nvSpPr>
        <p:spPr/>
        <p:txBody>
          <a:bodyPr/>
          <a:lstStyle/>
          <a:p>
            <a:fld id="{DAF489CC-3B7A-4DA5-A8C0-4984788D0EC5}" type="slidenum">
              <a:rPr lang="nl-NL" smtClean="0"/>
              <a:pPr/>
              <a:t>23</a:t>
            </a:fld>
            <a:endParaRPr lang="nl-NL" dirty="0"/>
          </a:p>
        </p:txBody>
      </p:sp>
    </p:spTree>
    <p:extLst>
      <p:ext uri="{BB962C8B-B14F-4D97-AF65-F5344CB8AC3E}">
        <p14:creationId xmlns:p14="http://schemas.microsoft.com/office/powerpoint/2010/main" val="3814290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30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ppt_x"/>
                                          </p:val>
                                        </p:tav>
                                        <p:tav tm="100000">
                                          <p:val>
                                            <p:strVal val="#ppt_x"/>
                                          </p:val>
                                        </p:tav>
                                      </p:tavLst>
                                    </p:anim>
                                    <p:anim calcmode="lin" valueType="num">
                                      <p:cBhvr additive="base">
                                        <p:cTn id="17" dur="10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0"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a:xfrm>
            <a:off x="428624" y="253277"/>
            <a:ext cx="11337925" cy="912315"/>
          </a:xfrm>
        </p:spPr>
        <p:txBody>
          <a:bodyPr/>
          <a:lstStyle/>
          <a:p>
            <a:r>
              <a:rPr lang="fr-FR">
                <a:solidFill>
                  <a:schemeClr val="accent3"/>
                </a:solidFill>
              </a:rPr>
              <a:t>Pour chaque site collaboratif : un forum, un blog, un espace documentaire, annonces, calendrier, et tous les widgets disponibles…</a:t>
            </a:r>
            <a:endParaRPr lang="fr-FR" dirty="0">
              <a:solidFill>
                <a:schemeClr val="accent3"/>
              </a:solidFill>
            </a:endParaRP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24</a:t>
            </a:fld>
            <a:endParaRPr lang="nl-NL" dirty="0"/>
          </a:p>
        </p:txBody>
      </p:sp>
      <p:pic>
        <p:nvPicPr>
          <p:cNvPr id="6" name="Espace réservé du contenu 5" descr="Une image contenant texte, capture d’écran, logiciel, Page web&#10;&#10;Description générée automatiquement">
            <a:extLst>
              <a:ext uri="{FF2B5EF4-FFF2-40B4-BE49-F238E27FC236}">
                <a16:creationId xmlns:a16="http://schemas.microsoft.com/office/drawing/2014/main" id="{CE0EC84C-2B83-B58D-EE2C-0412612444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4" y="1444385"/>
            <a:ext cx="8617648" cy="4389496"/>
          </a:xfrm>
        </p:spPr>
      </p:pic>
      <p:sp>
        <p:nvSpPr>
          <p:cNvPr id="7" name="Rectangle 6">
            <a:extLst>
              <a:ext uri="{FF2B5EF4-FFF2-40B4-BE49-F238E27FC236}">
                <a16:creationId xmlns:a16="http://schemas.microsoft.com/office/drawing/2014/main" id="{5BFED1B1-B7A6-29DD-4E9B-A0232958E344}"/>
              </a:ext>
            </a:extLst>
          </p:cNvPr>
          <p:cNvSpPr/>
          <p:nvPr/>
        </p:nvSpPr>
        <p:spPr>
          <a:xfrm>
            <a:off x="7245751" y="1444386"/>
            <a:ext cx="1800521" cy="43894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3" name="Connecteur droit avec flèche 12">
            <a:extLst>
              <a:ext uri="{FF2B5EF4-FFF2-40B4-BE49-F238E27FC236}">
                <a16:creationId xmlns:a16="http://schemas.microsoft.com/office/drawing/2014/main" id="{2A820C49-B033-B2F1-398F-A74329AE670F}"/>
              </a:ext>
            </a:extLst>
          </p:cNvPr>
          <p:cNvCxnSpPr>
            <a:cxnSpLocks/>
          </p:cNvCxnSpPr>
          <p:nvPr/>
        </p:nvCxnSpPr>
        <p:spPr>
          <a:xfrm flipH="1">
            <a:off x="5720080" y="2956560"/>
            <a:ext cx="1727200" cy="235712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7" name="Connecteur droit avec flèche 16">
            <a:extLst>
              <a:ext uri="{FF2B5EF4-FFF2-40B4-BE49-F238E27FC236}">
                <a16:creationId xmlns:a16="http://schemas.microsoft.com/office/drawing/2014/main" id="{31706D61-C01B-37F1-1F80-AAB76E1613C1}"/>
              </a:ext>
            </a:extLst>
          </p:cNvPr>
          <p:cNvCxnSpPr>
            <a:cxnSpLocks/>
          </p:cNvCxnSpPr>
          <p:nvPr/>
        </p:nvCxnSpPr>
        <p:spPr>
          <a:xfrm flipH="1">
            <a:off x="5588000" y="3429000"/>
            <a:ext cx="1747520"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2083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par>
                          <p:cTn id="13" fill="hold">
                            <p:stCondLst>
                              <p:cond delay="3000"/>
                            </p:stCondLst>
                            <p:childTnLst>
                              <p:par>
                                <p:cTn id="14" presetID="10" presetClass="entr" presetSubtype="0" fill="hold" nodeType="after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0"/>
          <p:cNvSpPr>
            <a:spLocks noChangeArrowheads="1"/>
          </p:cNvSpPr>
          <p:nvPr/>
        </p:nvSpPr>
        <p:spPr bwMode="auto">
          <a:xfrm>
            <a:off x="1631502" y="529744"/>
            <a:ext cx="8939659" cy="344488"/>
          </a:xfrm>
          <a:prstGeom prst="rect">
            <a:avLst/>
          </a:prstGeom>
          <a:noFill/>
          <a:ln w="9525" algn="ctr">
            <a:noFill/>
            <a:miter lim="800000"/>
            <a:headEnd/>
            <a:tailEnd/>
          </a:ln>
        </p:spPr>
        <p:txBody>
          <a:bodyPr/>
          <a:lstStyle/>
          <a:p>
            <a:pPr algn="ctr"/>
            <a:br>
              <a:rPr lang="fr-FR" sz="2800" dirty="0">
                <a:solidFill>
                  <a:srgbClr val="000099"/>
                </a:solidFill>
                <a:latin typeface="Tahoma" pitchFamily="34" charset="0"/>
              </a:rPr>
            </a:br>
            <a:endParaRPr lang="fr-FR" sz="2400" i="1" dirty="0">
              <a:solidFill>
                <a:srgbClr val="000099"/>
              </a:solidFill>
              <a:latin typeface="Tahoma" pitchFamily="34" charset="0"/>
            </a:endParaRPr>
          </a:p>
        </p:txBody>
      </p:sp>
      <p:sp>
        <p:nvSpPr>
          <p:cNvPr id="3" name="ZoneTexte 2"/>
          <p:cNvSpPr txBox="1"/>
          <p:nvPr/>
        </p:nvSpPr>
        <p:spPr>
          <a:xfrm>
            <a:off x="365056" y="348045"/>
            <a:ext cx="8017772" cy="707886"/>
          </a:xfrm>
          <a:prstGeom prst="rect">
            <a:avLst/>
          </a:prstGeom>
          <a:noFill/>
        </p:spPr>
        <p:txBody>
          <a:bodyPr wrap="square" rtlCol="0">
            <a:spAutoFit/>
          </a:bodyPr>
          <a:lstStyle>
            <a:defPPr>
              <a:defRPr lang="fr-FR"/>
            </a:defPPr>
            <a:lvl1pPr marL="342900" indent="-342900" algn="just">
              <a:buFont typeface="Wingdings" panose="05000000000000000000" pitchFamily="2" charset="2"/>
              <a:buChar char=""/>
              <a:defRPr sz="20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fr-FR" dirty="0">
                <a:solidFill>
                  <a:schemeClr val="accent3"/>
                </a:solidFill>
              </a:rPr>
              <a:t>L’utilisateur va retrouver l’ensemble des sites collaboratifs auxquels il est affecté…….</a:t>
            </a:r>
          </a:p>
        </p:txBody>
      </p:sp>
      <p:pic>
        <p:nvPicPr>
          <p:cNvPr id="11" name="Image 10" descr="Une image contenant texte, capture d’écran, Site web, Page web&#10;&#10;Description générée automatiquement">
            <a:extLst>
              <a:ext uri="{FF2B5EF4-FFF2-40B4-BE49-F238E27FC236}">
                <a16:creationId xmlns:a16="http://schemas.microsoft.com/office/drawing/2014/main" id="{2ED80A4D-BFBF-8A78-4130-ACB467CE4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20" y="2028641"/>
            <a:ext cx="8939659" cy="3875320"/>
          </a:xfrm>
          <a:prstGeom prst="rect">
            <a:avLst/>
          </a:prstGeom>
        </p:spPr>
      </p:pic>
      <p:sp>
        <p:nvSpPr>
          <p:cNvPr id="14" name="Rectangle 13">
            <a:extLst>
              <a:ext uri="{FF2B5EF4-FFF2-40B4-BE49-F238E27FC236}">
                <a16:creationId xmlns:a16="http://schemas.microsoft.com/office/drawing/2014/main" id="{E97B10CC-092B-21CD-61BC-C2BC749C64EF}"/>
              </a:ext>
            </a:extLst>
          </p:cNvPr>
          <p:cNvSpPr/>
          <p:nvPr/>
        </p:nvSpPr>
        <p:spPr>
          <a:xfrm>
            <a:off x="7368540" y="2915216"/>
            <a:ext cx="963930" cy="5404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Espace réservé du numéro de diapositive 14">
            <a:extLst>
              <a:ext uri="{FF2B5EF4-FFF2-40B4-BE49-F238E27FC236}">
                <a16:creationId xmlns:a16="http://schemas.microsoft.com/office/drawing/2014/main" id="{ECEE7555-65FF-7941-EB75-B8A6D67D6A60}"/>
              </a:ext>
            </a:extLst>
          </p:cNvPr>
          <p:cNvSpPr>
            <a:spLocks noGrp="1"/>
          </p:cNvSpPr>
          <p:nvPr>
            <p:ph type="sldNum" sz="quarter" idx="4"/>
          </p:nvPr>
        </p:nvSpPr>
        <p:spPr/>
        <p:txBody>
          <a:bodyPr/>
          <a:lstStyle/>
          <a:p>
            <a:fld id="{DAF489CC-3B7A-4DA5-A8C0-4984788D0EC5}" type="slidenum">
              <a:rPr lang="nl-NL" smtClean="0"/>
              <a:pPr/>
              <a:t>25</a:t>
            </a:fld>
            <a:endParaRPr lang="nl-NL" dirty="0"/>
          </a:p>
        </p:txBody>
      </p:sp>
    </p:spTree>
    <p:extLst>
      <p:ext uri="{BB962C8B-B14F-4D97-AF65-F5344CB8AC3E}">
        <p14:creationId xmlns:p14="http://schemas.microsoft.com/office/powerpoint/2010/main" val="4074358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0"/>
          <p:cNvSpPr>
            <a:spLocks noChangeArrowheads="1"/>
          </p:cNvSpPr>
          <p:nvPr/>
        </p:nvSpPr>
        <p:spPr bwMode="auto">
          <a:xfrm>
            <a:off x="1410146" y="1445534"/>
            <a:ext cx="8939659" cy="344488"/>
          </a:xfrm>
          <a:prstGeom prst="rect">
            <a:avLst/>
          </a:prstGeom>
          <a:noFill/>
          <a:ln w="9525" algn="ctr">
            <a:noFill/>
            <a:miter lim="800000"/>
            <a:headEnd/>
            <a:tailEnd/>
          </a:ln>
        </p:spPr>
        <p:txBody>
          <a:bodyPr/>
          <a:lstStyle/>
          <a:p>
            <a:pPr algn="ctr"/>
            <a:br>
              <a:rPr lang="fr-FR" sz="2800" dirty="0">
                <a:solidFill>
                  <a:srgbClr val="000099"/>
                </a:solidFill>
                <a:latin typeface="Tahoma" pitchFamily="34" charset="0"/>
              </a:rPr>
            </a:br>
            <a:endParaRPr lang="fr-FR" sz="2400" i="1" dirty="0">
              <a:solidFill>
                <a:srgbClr val="000099"/>
              </a:solidFill>
              <a:latin typeface="Tahoma" pitchFamily="34" charset="0"/>
            </a:endParaRPr>
          </a:p>
        </p:txBody>
      </p:sp>
      <p:sp>
        <p:nvSpPr>
          <p:cNvPr id="3" name="ZoneTexte 2"/>
          <p:cNvSpPr txBox="1"/>
          <p:nvPr/>
        </p:nvSpPr>
        <p:spPr>
          <a:xfrm>
            <a:off x="234281" y="236773"/>
            <a:ext cx="8017772" cy="707886"/>
          </a:xfrm>
          <a:prstGeom prst="rect">
            <a:avLst/>
          </a:prstGeom>
          <a:noFill/>
        </p:spPr>
        <p:txBody>
          <a:bodyPr wrap="square" rtlCol="0">
            <a:spAutoFit/>
          </a:bodyPr>
          <a:lstStyle>
            <a:defPPr>
              <a:defRPr lang="fr-FR"/>
            </a:defPPr>
            <a:lvl1pPr marL="342900" indent="-342900" algn="just">
              <a:buFont typeface="Wingdings" panose="05000000000000000000" pitchFamily="2" charset="2"/>
              <a:buChar char=""/>
              <a:defRPr sz="20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fr-FR" dirty="0">
                <a:solidFill>
                  <a:schemeClr val="accent3"/>
                </a:solidFill>
              </a:rPr>
              <a:t>L’utilisateur va retrouver l’ensemble des sites collaboratifs auxquels il est affecté…….</a:t>
            </a:r>
          </a:p>
        </p:txBody>
      </p:sp>
      <p:pic>
        <p:nvPicPr>
          <p:cNvPr id="21" name="Image 20" descr="Une image contenant texte, capture d’écran, Site web, Page web&#10;&#10;Description générée automatiquement">
            <a:extLst>
              <a:ext uri="{FF2B5EF4-FFF2-40B4-BE49-F238E27FC236}">
                <a16:creationId xmlns:a16="http://schemas.microsoft.com/office/drawing/2014/main" id="{BEDEE198-FE06-121A-A4B7-B56231164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635" y="1346450"/>
            <a:ext cx="8939659" cy="3875320"/>
          </a:xfrm>
          <a:prstGeom prst="rect">
            <a:avLst/>
          </a:prstGeom>
        </p:spPr>
      </p:pic>
      <p:sp>
        <p:nvSpPr>
          <p:cNvPr id="22" name="Rectangle 21">
            <a:extLst>
              <a:ext uri="{FF2B5EF4-FFF2-40B4-BE49-F238E27FC236}">
                <a16:creationId xmlns:a16="http://schemas.microsoft.com/office/drawing/2014/main" id="{83F413EC-89BD-C581-ABED-ACAEDE1A12F7}"/>
              </a:ext>
            </a:extLst>
          </p:cNvPr>
          <p:cNvSpPr/>
          <p:nvPr/>
        </p:nvSpPr>
        <p:spPr>
          <a:xfrm>
            <a:off x="7884355" y="2213891"/>
            <a:ext cx="963930" cy="559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8" name="Connecteur droit avec flèche 7"/>
          <p:cNvCxnSpPr>
            <a:cxnSpLocks/>
          </p:cNvCxnSpPr>
          <p:nvPr/>
        </p:nvCxnSpPr>
        <p:spPr>
          <a:xfrm flipH="1" flipV="1">
            <a:off x="6573520" y="1938320"/>
            <a:ext cx="1310835" cy="559588"/>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25" name="Image 24" descr="Une image contenant texte, capture d’écran, Site web, Page web&#10;&#10;Description générée automatiquement">
            <a:extLst>
              <a:ext uri="{FF2B5EF4-FFF2-40B4-BE49-F238E27FC236}">
                <a16:creationId xmlns:a16="http://schemas.microsoft.com/office/drawing/2014/main" id="{8A01550C-FBEA-1507-DE9A-444EE4D6737C}"/>
              </a:ext>
            </a:extLst>
          </p:cNvPr>
          <p:cNvPicPr>
            <a:picLocks noChangeAspect="1"/>
          </p:cNvPicPr>
          <p:nvPr/>
        </p:nvPicPr>
        <p:blipFill rotWithShape="1">
          <a:blip r:embed="rId4">
            <a:extLst>
              <a:ext uri="{28A0092B-C50C-407E-A947-70E740481C1C}">
                <a14:useLocalDpi xmlns:a14="http://schemas.microsoft.com/office/drawing/2010/main" val="0"/>
              </a:ext>
            </a:extLst>
          </a:blip>
          <a:srcRect b="25896"/>
          <a:stretch/>
        </p:blipFill>
        <p:spPr>
          <a:xfrm>
            <a:off x="1609285" y="944659"/>
            <a:ext cx="4964235" cy="2032221"/>
          </a:xfrm>
          <a:prstGeom prst="rect">
            <a:avLst/>
          </a:prstGeom>
          <a:ln>
            <a:noFill/>
          </a:ln>
          <a:effectLst>
            <a:outerShdw blurRad="292100" dist="139700" dir="2700000" algn="tl" rotWithShape="0">
              <a:srgbClr val="333333">
                <a:alpha val="65000"/>
              </a:srgbClr>
            </a:outerShdw>
          </a:effectLst>
        </p:spPr>
      </p:pic>
      <p:cxnSp>
        <p:nvCxnSpPr>
          <p:cNvPr id="10" name="Connecteur droit avec flèche 9"/>
          <p:cNvCxnSpPr>
            <a:cxnSpLocks/>
          </p:cNvCxnSpPr>
          <p:nvPr/>
        </p:nvCxnSpPr>
        <p:spPr>
          <a:xfrm flipH="1">
            <a:off x="6573520" y="2718023"/>
            <a:ext cx="1304735" cy="1163098"/>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30" name="Image 29" descr="Une image contenant texte, capture d’écran, Page web, Site web&#10;&#10;Description générée automatiquement">
            <a:extLst>
              <a:ext uri="{FF2B5EF4-FFF2-40B4-BE49-F238E27FC236}">
                <a16:creationId xmlns:a16="http://schemas.microsoft.com/office/drawing/2014/main" id="{5D7B0057-4F1D-93B4-7103-D7C3A42A49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4310" y="3684766"/>
            <a:ext cx="4477714" cy="2383499"/>
          </a:xfrm>
          <a:prstGeom prst="rect">
            <a:avLst/>
          </a:prstGeom>
          <a:ln>
            <a:noFill/>
          </a:ln>
          <a:effectLst>
            <a:outerShdw blurRad="292100" dist="139700" dir="2700000" algn="tl" rotWithShape="0">
              <a:srgbClr val="333333">
                <a:alpha val="65000"/>
              </a:srgbClr>
            </a:outerShdw>
          </a:effectLst>
        </p:spPr>
      </p:pic>
      <p:sp>
        <p:nvSpPr>
          <p:cNvPr id="31" name="Espace réservé du numéro de diapositive 30">
            <a:extLst>
              <a:ext uri="{FF2B5EF4-FFF2-40B4-BE49-F238E27FC236}">
                <a16:creationId xmlns:a16="http://schemas.microsoft.com/office/drawing/2014/main" id="{C6D19D03-E1BF-EC8D-3C6E-E7A3FF58FBD8}"/>
              </a:ext>
            </a:extLst>
          </p:cNvPr>
          <p:cNvSpPr>
            <a:spLocks noGrp="1"/>
          </p:cNvSpPr>
          <p:nvPr>
            <p:ph type="sldNum" sz="quarter" idx="4"/>
          </p:nvPr>
        </p:nvSpPr>
        <p:spPr/>
        <p:txBody>
          <a:bodyPr/>
          <a:lstStyle/>
          <a:p>
            <a:fld id="{DAF489CC-3B7A-4DA5-A8C0-4984788D0EC5}" type="slidenum">
              <a:rPr lang="nl-NL" smtClean="0"/>
              <a:pPr/>
              <a:t>26</a:t>
            </a:fld>
            <a:endParaRPr lang="nl-NL" dirty="0"/>
          </a:p>
        </p:txBody>
      </p:sp>
    </p:spTree>
    <p:extLst>
      <p:ext uri="{BB962C8B-B14F-4D97-AF65-F5344CB8AC3E}">
        <p14:creationId xmlns:p14="http://schemas.microsoft.com/office/powerpoint/2010/main" val="1701231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par>
                          <p:cTn id="16" fill="hold">
                            <p:stCondLst>
                              <p:cond delay="3000"/>
                            </p:stCondLst>
                            <p:childTnLst>
                              <p:par>
                                <p:cTn id="17" presetID="2" presetClass="entr" presetSubtype="1"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a:xfrm>
            <a:off x="428624" y="253277"/>
            <a:ext cx="11337925" cy="912315"/>
          </a:xfrm>
        </p:spPr>
        <p:txBody>
          <a:bodyPr/>
          <a:lstStyle/>
          <a:p>
            <a:pPr marL="342900" indent="-342900" algn="just">
              <a:buFont typeface="Wingdings" panose="05000000000000000000" pitchFamily="2" charset="2"/>
              <a:buChar char=""/>
            </a:pPr>
            <a:r>
              <a:rPr lang="fr-FR" sz="2400" dirty="0">
                <a:solidFill>
                  <a:schemeClr val="accent3"/>
                </a:solidFill>
                <a:latin typeface="Tahoma" panose="020B0604030504040204" pitchFamily="34" charset="0"/>
                <a:ea typeface="Tahoma" panose="020B0604030504040204" pitchFamily="34" charset="0"/>
                <a:cs typeface="Tahoma" panose="020B0604030504040204" pitchFamily="34" charset="0"/>
              </a:rPr>
              <a:t>Chaque Site ATRIUM d’établissement ou collaboratif, permet de publier une partie visible sur Internet en mode « non connecté » </a:t>
            </a:r>
            <a:r>
              <a:rPr lang="fr-FR" sz="2400" dirty="0">
                <a:solidFill>
                  <a:schemeClr val="accent3"/>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fr-FR" sz="2400" dirty="0">
                <a:solidFill>
                  <a:schemeClr val="accent3"/>
                </a:solidFill>
                <a:latin typeface="Tahoma" panose="020B0604030504040204" pitchFamily="34" charset="0"/>
                <a:ea typeface="Tahoma" panose="020B0604030504040204" pitchFamily="34" charset="0"/>
                <a:cs typeface="Tahoma" panose="020B0604030504040204" pitchFamily="34" charset="0"/>
              </a:rPr>
              <a:t>site « vitrine » ou site « public »</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27</a:t>
            </a:fld>
            <a:endParaRPr lang="nl-NL" dirty="0"/>
          </a:p>
        </p:txBody>
      </p:sp>
      <p:pic>
        <p:nvPicPr>
          <p:cNvPr id="40" name="Espace réservé du contenu 39" descr="Une image contenant texte, capture d’écran, logiciel, Page web&#10;&#10;Description générée automatiquement">
            <a:extLst>
              <a:ext uri="{FF2B5EF4-FFF2-40B4-BE49-F238E27FC236}">
                <a16:creationId xmlns:a16="http://schemas.microsoft.com/office/drawing/2014/main" id="{3A5627BF-D34E-9F9E-88F5-29509697D7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8350" y="2219368"/>
            <a:ext cx="2194769" cy="1398896"/>
          </a:xfrm>
          <a:prstGeom prst="rect">
            <a:avLst/>
          </a:prstGeom>
          <a:ln>
            <a:noFill/>
          </a:ln>
          <a:effectLst>
            <a:outerShdw blurRad="292100" dist="139700" dir="2700000" algn="tl" rotWithShape="0">
              <a:srgbClr val="333333">
                <a:alpha val="65000"/>
              </a:srgbClr>
            </a:outerShdw>
          </a:effectLst>
        </p:spPr>
      </p:pic>
      <p:sp>
        <p:nvSpPr>
          <p:cNvPr id="29" name="Rectangle à coins arrondis 5">
            <a:extLst>
              <a:ext uri="{FF2B5EF4-FFF2-40B4-BE49-F238E27FC236}">
                <a16:creationId xmlns:a16="http://schemas.microsoft.com/office/drawing/2014/main" id="{39DE0EED-5C6B-32EC-B3B9-9A2E6F6DCF27}"/>
              </a:ext>
            </a:extLst>
          </p:cNvPr>
          <p:cNvSpPr/>
          <p:nvPr/>
        </p:nvSpPr>
        <p:spPr>
          <a:xfrm>
            <a:off x="4118091" y="1446212"/>
            <a:ext cx="2448272" cy="7857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solidFill>
                  <a:schemeClr val="bg2">
                    <a:lumMod val="75000"/>
                  </a:schemeClr>
                </a:solidFill>
              </a:rPr>
              <a:t>Site d’établissement</a:t>
            </a:r>
          </a:p>
          <a:p>
            <a:pPr algn="ctr"/>
            <a:r>
              <a:rPr lang="fr-FR" dirty="0">
                <a:solidFill>
                  <a:schemeClr val="bg2">
                    <a:lumMod val="75000"/>
                  </a:schemeClr>
                </a:solidFill>
              </a:rPr>
              <a:t>ou site collaboratif</a:t>
            </a:r>
          </a:p>
        </p:txBody>
      </p:sp>
      <p:sp>
        <p:nvSpPr>
          <p:cNvPr id="34" name="ZoneTexte 33">
            <a:extLst>
              <a:ext uri="{FF2B5EF4-FFF2-40B4-BE49-F238E27FC236}">
                <a16:creationId xmlns:a16="http://schemas.microsoft.com/office/drawing/2014/main" id="{5536FCD0-FD68-9144-10F1-55140A111C66}"/>
              </a:ext>
            </a:extLst>
          </p:cNvPr>
          <p:cNvSpPr txBox="1"/>
          <p:nvPr/>
        </p:nvSpPr>
        <p:spPr>
          <a:xfrm>
            <a:off x="1468491" y="2766147"/>
            <a:ext cx="2393347" cy="954107"/>
          </a:xfrm>
          <a:prstGeom prst="rect">
            <a:avLst/>
          </a:prstGeom>
          <a:noFill/>
        </p:spPr>
        <p:txBody>
          <a:bodyPr wrap="none" rtlCol="0">
            <a:spAutoFit/>
          </a:bodyPr>
          <a:lstStyle/>
          <a:p>
            <a:pPr algn="ctr"/>
            <a:r>
              <a:rPr lang="fr-FR" sz="1400" dirty="0">
                <a:solidFill>
                  <a:schemeClr val="accent3"/>
                </a:solidFill>
              </a:rPr>
              <a:t>Accès direct à l’URL</a:t>
            </a:r>
          </a:p>
          <a:p>
            <a:r>
              <a:rPr lang="fr-FR" sz="1400" dirty="0">
                <a:solidFill>
                  <a:schemeClr val="accent3"/>
                </a:solidFill>
              </a:rPr>
              <a:t>www.atrium-paca.fr/monsite</a:t>
            </a:r>
          </a:p>
          <a:p>
            <a:r>
              <a:rPr lang="fr-FR" sz="1400" dirty="0">
                <a:solidFill>
                  <a:schemeClr val="accent3"/>
                </a:solidFill>
              </a:rPr>
              <a:t>www.monsite.atrium-paca.fr</a:t>
            </a:r>
          </a:p>
          <a:p>
            <a:endParaRPr lang="fr-FR" sz="1400" dirty="0">
              <a:solidFill>
                <a:schemeClr val="accent3"/>
              </a:solidFill>
            </a:endParaRPr>
          </a:p>
        </p:txBody>
      </p:sp>
      <p:cxnSp>
        <p:nvCxnSpPr>
          <p:cNvPr id="35" name="Connecteur en arc 20">
            <a:extLst>
              <a:ext uri="{FF2B5EF4-FFF2-40B4-BE49-F238E27FC236}">
                <a16:creationId xmlns:a16="http://schemas.microsoft.com/office/drawing/2014/main" id="{638EE7BC-B2D2-75BB-A97B-9B12DB3B8138}"/>
              </a:ext>
            </a:extLst>
          </p:cNvPr>
          <p:cNvCxnSpPr>
            <a:stCxn id="29" idx="1"/>
            <a:endCxn id="34" idx="0"/>
          </p:cNvCxnSpPr>
          <p:nvPr/>
        </p:nvCxnSpPr>
        <p:spPr>
          <a:xfrm rot="10800000" flipV="1">
            <a:off x="2665165" y="1839097"/>
            <a:ext cx="1452926" cy="927050"/>
          </a:xfrm>
          <a:prstGeom prst="curved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en arc 56">
            <a:extLst>
              <a:ext uri="{FF2B5EF4-FFF2-40B4-BE49-F238E27FC236}">
                <a16:creationId xmlns:a16="http://schemas.microsoft.com/office/drawing/2014/main" id="{B76D791C-BAD5-DDB0-E03E-0F53E7F365C1}"/>
              </a:ext>
            </a:extLst>
          </p:cNvPr>
          <p:cNvCxnSpPr>
            <a:cxnSpLocks/>
          </p:cNvCxnSpPr>
          <p:nvPr/>
        </p:nvCxnSpPr>
        <p:spPr>
          <a:xfrm>
            <a:off x="6566363" y="1928250"/>
            <a:ext cx="1478985" cy="1981132"/>
          </a:xfrm>
          <a:prstGeom prst="curved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CEA002D-0241-9769-864B-BF318B6615E5}"/>
              </a:ext>
            </a:extLst>
          </p:cNvPr>
          <p:cNvSpPr/>
          <p:nvPr/>
        </p:nvSpPr>
        <p:spPr>
          <a:xfrm>
            <a:off x="7096935" y="2980976"/>
            <a:ext cx="1656184" cy="461665"/>
          </a:xfrm>
          <a:prstGeom prst="rect">
            <a:avLst/>
          </a:prstGeom>
          <a:solidFill>
            <a:srgbClr val="FBFCF2"/>
          </a:solidFill>
        </p:spPr>
        <p:txBody>
          <a:bodyPr wrap="square">
            <a:spAutoFit/>
          </a:bodyPr>
          <a:lstStyle/>
          <a:p>
            <a:pPr algn="ctr"/>
            <a:r>
              <a:rPr lang="fr-FR" sz="2400" dirty="0">
                <a:solidFill>
                  <a:schemeClr val="bg2">
                    <a:lumMod val="75000"/>
                  </a:schemeClr>
                </a:solidFill>
              </a:rPr>
              <a:t>Connexion</a:t>
            </a:r>
          </a:p>
        </p:txBody>
      </p:sp>
      <p:cxnSp>
        <p:nvCxnSpPr>
          <p:cNvPr id="38" name="Connecteur droit avec flèche 37">
            <a:extLst>
              <a:ext uri="{FF2B5EF4-FFF2-40B4-BE49-F238E27FC236}">
                <a16:creationId xmlns:a16="http://schemas.microsoft.com/office/drawing/2014/main" id="{7CC6A206-E2FA-4D20-9A47-7E7D422DA27E}"/>
              </a:ext>
            </a:extLst>
          </p:cNvPr>
          <p:cNvCxnSpPr/>
          <p:nvPr/>
        </p:nvCxnSpPr>
        <p:spPr>
          <a:xfrm flipV="1">
            <a:off x="4048904" y="3010593"/>
            <a:ext cx="2952328" cy="864096"/>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2" name="Image 41" descr="Une image contenant texte, capture d’écran, diagramme, ligne&#10;&#10;Description générée automatiquement">
            <a:extLst>
              <a:ext uri="{FF2B5EF4-FFF2-40B4-BE49-F238E27FC236}">
                <a16:creationId xmlns:a16="http://schemas.microsoft.com/office/drawing/2014/main" id="{BBE78DC1-260D-1E18-1969-A935BB44D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7192" y="3952220"/>
            <a:ext cx="2628521" cy="1765394"/>
          </a:xfrm>
          <a:prstGeom prst="rect">
            <a:avLst/>
          </a:prstGeom>
          <a:ln>
            <a:noFill/>
          </a:ln>
          <a:effectLst>
            <a:outerShdw blurRad="292100" dist="139700" dir="2700000" algn="tl" rotWithShape="0">
              <a:srgbClr val="333333">
                <a:alpha val="65000"/>
              </a:srgbClr>
            </a:outerShdw>
          </a:effectLst>
        </p:spPr>
      </p:pic>
      <p:sp>
        <p:nvSpPr>
          <p:cNvPr id="46" name="ZoneTexte 45">
            <a:extLst>
              <a:ext uri="{FF2B5EF4-FFF2-40B4-BE49-F238E27FC236}">
                <a16:creationId xmlns:a16="http://schemas.microsoft.com/office/drawing/2014/main" id="{7D206D7B-4C9E-6FA9-CDFF-6C8262F3A557}"/>
              </a:ext>
            </a:extLst>
          </p:cNvPr>
          <p:cNvSpPr txBox="1"/>
          <p:nvPr/>
        </p:nvSpPr>
        <p:spPr>
          <a:xfrm>
            <a:off x="4877027" y="5851663"/>
            <a:ext cx="6096000" cy="369332"/>
          </a:xfrm>
          <a:prstGeom prst="rect">
            <a:avLst/>
          </a:prstGeom>
          <a:noFill/>
        </p:spPr>
        <p:txBody>
          <a:bodyPr wrap="square">
            <a:spAutoFit/>
          </a:bodyPr>
          <a:lstStyle/>
          <a:p>
            <a:pPr algn="ctr"/>
            <a:r>
              <a:rPr lang="fr-FR" dirty="0">
                <a:solidFill>
                  <a:schemeClr val="accent3"/>
                </a:solidFill>
              </a:rPr>
              <a:t>Partie Site « privé »</a:t>
            </a:r>
          </a:p>
        </p:txBody>
      </p:sp>
      <p:pic>
        <p:nvPicPr>
          <p:cNvPr id="48" name="Image 47" descr="Une image contenant texte, Appareils électroniques, capture d’écran, Page web&#10;&#10;Description générée automatiquement">
            <a:extLst>
              <a:ext uri="{FF2B5EF4-FFF2-40B4-BE49-F238E27FC236}">
                <a16:creationId xmlns:a16="http://schemas.microsoft.com/office/drawing/2014/main" id="{40DD281E-F665-C8B6-2328-C8B3403AE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31" y="3585543"/>
            <a:ext cx="3465898" cy="17653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701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1000"/>
                                        <p:tgtEl>
                                          <p:spTgt spid="3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p:bldP spid="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0"/>
          <p:cNvSpPr>
            <a:spLocks noChangeArrowheads="1"/>
          </p:cNvSpPr>
          <p:nvPr/>
        </p:nvSpPr>
        <p:spPr bwMode="auto">
          <a:xfrm>
            <a:off x="1631504" y="476672"/>
            <a:ext cx="8939659" cy="344488"/>
          </a:xfrm>
          <a:prstGeom prst="rect">
            <a:avLst/>
          </a:prstGeom>
          <a:noFill/>
          <a:ln w="9525" algn="ctr">
            <a:noFill/>
            <a:miter lim="800000"/>
            <a:headEnd/>
            <a:tailEnd/>
          </a:ln>
        </p:spPr>
        <p:txBody>
          <a:bodyPr/>
          <a:lstStyle/>
          <a:p>
            <a:pPr algn="ctr"/>
            <a:br>
              <a:rPr lang="fr-FR" sz="2800" dirty="0">
                <a:solidFill>
                  <a:srgbClr val="000099"/>
                </a:solidFill>
                <a:latin typeface="Tahoma" pitchFamily="34" charset="0"/>
              </a:rPr>
            </a:br>
            <a:endParaRPr lang="fr-FR" sz="2400" i="1" dirty="0">
              <a:solidFill>
                <a:srgbClr val="000099"/>
              </a:solidFill>
              <a:latin typeface="Tahoma" pitchFamily="34" charset="0"/>
            </a:endParaRPr>
          </a:p>
        </p:txBody>
      </p:sp>
      <p:sp>
        <p:nvSpPr>
          <p:cNvPr id="3" name="ZoneTexte 2"/>
          <p:cNvSpPr txBox="1"/>
          <p:nvPr/>
        </p:nvSpPr>
        <p:spPr>
          <a:xfrm>
            <a:off x="255876" y="319320"/>
            <a:ext cx="8496944" cy="707886"/>
          </a:xfrm>
          <a:prstGeom prst="rect">
            <a:avLst/>
          </a:prstGeom>
          <a:noFill/>
        </p:spPr>
        <p:txBody>
          <a:bodyPr wrap="square" rtlCol="0">
            <a:spAutoFit/>
          </a:bodyPr>
          <a:lstStyle/>
          <a:p>
            <a:pPr marL="342900" indent="-342900" algn="just">
              <a:buFont typeface="Wingdings" panose="05000000000000000000" pitchFamily="2" charset="2"/>
              <a:buChar char=""/>
            </a:pPr>
            <a:r>
              <a:rPr lang="fr-FR" sz="2000" dirty="0">
                <a:solidFill>
                  <a:schemeClr val="accent3"/>
                </a:solidFill>
                <a:latin typeface="Tahoma" panose="020B0604030504040204" pitchFamily="34" charset="0"/>
                <a:ea typeface="Tahoma" panose="020B0604030504040204" pitchFamily="34" charset="0"/>
                <a:cs typeface="Tahoma" panose="020B0604030504040204" pitchFamily="34" charset="0"/>
              </a:rPr>
              <a:t>L’administrateur du site Atrium dispose de deux espaces distincts pour différencier la partie publique du site de sa partie « privée »…</a:t>
            </a:r>
          </a:p>
        </p:txBody>
      </p:sp>
      <p:pic>
        <p:nvPicPr>
          <p:cNvPr id="11" name="Image 10" descr="Une image contenant texte, capture d’écran, logiciel, Système d’exploitation&#10;&#10;Description générée automatiquement">
            <a:extLst>
              <a:ext uri="{FF2B5EF4-FFF2-40B4-BE49-F238E27FC236}">
                <a16:creationId xmlns:a16="http://schemas.microsoft.com/office/drawing/2014/main" id="{F627042D-93D3-3858-D595-659C514D4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76" y="1203811"/>
            <a:ext cx="5125109" cy="3807113"/>
          </a:xfrm>
          <a:prstGeom prst="rect">
            <a:avLst/>
          </a:prstGeom>
        </p:spPr>
      </p:pic>
      <p:pic>
        <p:nvPicPr>
          <p:cNvPr id="19" name="Image 18" descr="Une image contenant texte, capture d’écran, logiciel, Page web&#10;&#10;Description générée automatiquement">
            <a:extLst>
              <a:ext uri="{FF2B5EF4-FFF2-40B4-BE49-F238E27FC236}">
                <a16:creationId xmlns:a16="http://schemas.microsoft.com/office/drawing/2014/main" id="{4FB51BEC-F7D2-7C76-EAC5-0C94DF962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803" y="2958703"/>
            <a:ext cx="3433464" cy="3413314"/>
          </a:xfrm>
          <a:prstGeom prst="rect">
            <a:avLst/>
          </a:prstGeom>
        </p:spPr>
      </p:pic>
      <p:pic>
        <p:nvPicPr>
          <p:cNvPr id="21" name="Image 20" descr="Une image contenant texte, logiciel, Icône d’ordinateur, Page web&#10;&#10;Description générée automatiquement">
            <a:extLst>
              <a:ext uri="{FF2B5EF4-FFF2-40B4-BE49-F238E27FC236}">
                <a16:creationId xmlns:a16="http://schemas.microsoft.com/office/drawing/2014/main" id="{DD2852EA-7B36-EAEC-5B56-AC8E2BFD72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735" y="3107367"/>
            <a:ext cx="5424098" cy="3093720"/>
          </a:xfrm>
          <a:prstGeom prst="rect">
            <a:avLst/>
          </a:prstGeom>
        </p:spPr>
      </p:pic>
      <p:cxnSp>
        <p:nvCxnSpPr>
          <p:cNvPr id="23" name="Connecteur droit avec flèche 22">
            <a:extLst>
              <a:ext uri="{FF2B5EF4-FFF2-40B4-BE49-F238E27FC236}">
                <a16:creationId xmlns:a16="http://schemas.microsoft.com/office/drawing/2014/main" id="{E8B1C9E5-04B1-28F8-6061-3622A8F79236}"/>
              </a:ext>
            </a:extLst>
          </p:cNvPr>
          <p:cNvCxnSpPr>
            <a:cxnSpLocks/>
          </p:cNvCxnSpPr>
          <p:nvPr/>
        </p:nvCxnSpPr>
        <p:spPr>
          <a:xfrm flipV="1">
            <a:off x="5192248" y="1555496"/>
            <a:ext cx="1896192" cy="49233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2" name="Rectangle 31">
            <a:extLst>
              <a:ext uri="{FF2B5EF4-FFF2-40B4-BE49-F238E27FC236}">
                <a16:creationId xmlns:a16="http://schemas.microsoft.com/office/drawing/2014/main" id="{7B7F478B-38C3-3DD8-4D34-B3D17146ACC6}"/>
              </a:ext>
            </a:extLst>
          </p:cNvPr>
          <p:cNvSpPr/>
          <p:nvPr/>
        </p:nvSpPr>
        <p:spPr>
          <a:xfrm>
            <a:off x="4978888" y="2047835"/>
            <a:ext cx="213360"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33">
            <a:extLst>
              <a:ext uri="{FF2B5EF4-FFF2-40B4-BE49-F238E27FC236}">
                <a16:creationId xmlns:a16="http://schemas.microsoft.com/office/drawing/2014/main" id="{B17EC579-ADBA-325D-FEAE-B2FFCFC987C4}"/>
              </a:ext>
            </a:extLst>
          </p:cNvPr>
          <p:cNvSpPr/>
          <p:nvPr/>
        </p:nvSpPr>
        <p:spPr>
          <a:xfrm>
            <a:off x="7102368" y="1398754"/>
            <a:ext cx="971374" cy="313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ZoneTexte 34">
            <a:extLst>
              <a:ext uri="{FF2B5EF4-FFF2-40B4-BE49-F238E27FC236}">
                <a16:creationId xmlns:a16="http://schemas.microsoft.com/office/drawing/2014/main" id="{F685DE3F-6C99-6250-6986-0AB93D26D9D4}"/>
              </a:ext>
            </a:extLst>
          </p:cNvPr>
          <p:cNvSpPr txBox="1"/>
          <p:nvPr/>
        </p:nvSpPr>
        <p:spPr>
          <a:xfrm>
            <a:off x="7056648" y="1351899"/>
            <a:ext cx="1127584" cy="360338"/>
          </a:xfrm>
          <a:prstGeom prst="rect">
            <a:avLst/>
          </a:prstGeom>
          <a:noFill/>
        </p:spPr>
        <p:txBody>
          <a:bodyPr wrap="square" rtlCol="0">
            <a:noAutofit/>
          </a:bodyPr>
          <a:lstStyle/>
          <a:p>
            <a:pPr algn="l"/>
            <a:r>
              <a:rPr lang="fr-FR" sz="1000" dirty="0">
                <a:solidFill>
                  <a:schemeClr val="accent3"/>
                </a:solidFill>
              </a:rPr>
              <a:t>Pour ajouter une sous page</a:t>
            </a:r>
          </a:p>
        </p:txBody>
      </p:sp>
      <p:sp>
        <p:nvSpPr>
          <p:cNvPr id="36" name="Rectangle 35">
            <a:extLst>
              <a:ext uri="{FF2B5EF4-FFF2-40B4-BE49-F238E27FC236}">
                <a16:creationId xmlns:a16="http://schemas.microsoft.com/office/drawing/2014/main" id="{2A51BF16-BACA-F5E9-2B58-B291AC06A2AB}"/>
              </a:ext>
            </a:extLst>
          </p:cNvPr>
          <p:cNvSpPr/>
          <p:nvPr/>
        </p:nvSpPr>
        <p:spPr>
          <a:xfrm>
            <a:off x="5226928" y="2295485"/>
            <a:ext cx="213360"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7" name="Connecteur droit avec flèche 36">
            <a:extLst>
              <a:ext uri="{FF2B5EF4-FFF2-40B4-BE49-F238E27FC236}">
                <a16:creationId xmlns:a16="http://schemas.microsoft.com/office/drawing/2014/main" id="{852127B8-17E1-F8C2-D0EC-AC706C48E5E2}"/>
              </a:ext>
            </a:extLst>
          </p:cNvPr>
          <p:cNvCxnSpPr>
            <a:cxnSpLocks/>
          </p:cNvCxnSpPr>
          <p:nvPr/>
        </p:nvCxnSpPr>
        <p:spPr>
          <a:xfrm flipV="1">
            <a:off x="5458150" y="2216290"/>
            <a:ext cx="1463511" cy="203243"/>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3CBFAB56-0D64-CCE2-EF7F-D58BFD2C4F38}"/>
              </a:ext>
            </a:extLst>
          </p:cNvPr>
          <p:cNvSpPr/>
          <p:nvPr/>
        </p:nvSpPr>
        <p:spPr>
          <a:xfrm>
            <a:off x="6998826" y="2082976"/>
            <a:ext cx="971374" cy="2125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ZoneTexte 39">
            <a:extLst>
              <a:ext uri="{FF2B5EF4-FFF2-40B4-BE49-F238E27FC236}">
                <a16:creationId xmlns:a16="http://schemas.microsoft.com/office/drawing/2014/main" id="{56E4F96C-03AD-015C-D10E-544AB50D59B3}"/>
              </a:ext>
            </a:extLst>
          </p:cNvPr>
          <p:cNvSpPr txBox="1"/>
          <p:nvPr/>
        </p:nvSpPr>
        <p:spPr>
          <a:xfrm>
            <a:off x="6998826" y="2069818"/>
            <a:ext cx="1127584" cy="246628"/>
          </a:xfrm>
          <a:prstGeom prst="rect">
            <a:avLst/>
          </a:prstGeom>
          <a:noFill/>
        </p:spPr>
        <p:txBody>
          <a:bodyPr wrap="square" rtlCol="0">
            <a:noAutofit/>
          </a:bodyPr>
          <a:lstStyle/>
          <a:p>
            <a:pPr algn="l"/>
            <a:r>
              <a:rPr lang="fr-FR" sz="1000" dirty="0">
                <a:solidFill>
                  <a:schemeClr val="accent3"/>
                </a:solidFill>
              </a:rPr>
              <a:t>Menu d’actions</a:t>
            </a:r>
          </a:p>
        </p:txBody>
      </p:sp>
      <p:sp>
        <p:nvSpPr>
          <p:cNvPr id="41" name="Rectangle 40">
            <a:extLst>
              <a:ext uri="{FF2B5EF4-FFF2-40B4-BE49-F238E27FC236}">
                <a16:creationId xmlns:a16="http://schemas.microsoft.com/office/drawing/2014/main" id="{D49B5083-E2F8-92EE-3CBD-5EDB61948C3A}"/>
              </a:ext>
            </a:extLst>
          </p:cNvPr>
          <p:cNvSpPr/>
          <p:nvPr/>
        </p:nvSpPr>
        <p:spPr>
          <a:xfrm>
            <a:off x="9970626" y="3675556"/>
            <a:ext cx="1733694" cy="1528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43" name="Connecteur droit avec flèche 42">
            <a:extLst>
              <a:ext uri="{FF2B5EF4-FFF2-40B4-BE49-F238E27FC236}">
                <a16:creationId xmlns:a16="http://schemas.microsoft.com/office/drawing/2014/main" id="{FE8553D7-F5A1-F205-562B-BC8BB3211741}"/>
              </a:ext>
            </a:extLst>
          </p:cNvPr>
          <p:cNvCxnSpPr>
            <a:cxnSpLocks/>
          </p:cNvCxnSpPr>
          <p:nvPr/>
        </p:nvCxnSpPr>
        <p:spPr>
          <a:xfrm flipV="1">
            <a:off x="10837473" y="5204460"/>
            <a:ext cx="0" cy="47909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47" name="ZoneTexte 46">
            <a:extLst>
              <a:ext uri="{FF2B5EF4-FFF2-40B4-BE49-F238E27FC236}">
                <a16:creationId xmlns:a16="http://schemas.microsoft.com/office/drawing/2014/main" id="{079B9E5E-7FE9-3CBF-1F2D-959FC9D95850}"/>
              </a:ext>
            </a:extLst>
          </p:cNvPr>
          <p:cNvSpPr txBox="1"/>
          <p:nvPr/>
        </p:nvSpPr>
        <p:spPr>
          <a:xfrm>
            <a:off x="10276131" y="5646073"/>
            <a:ext cx="1915869" cy="246221"/>
          </a:xfrm>
          <a:prstGeom prst="rect">
            <a:avLst/>
          </a:prstGeom>
          <a:noFill/>
        </p:spPr>
        <p:txBody>
          <a:bodyPr wrap="square">
            <a:spAutoFit/>
          </a:bodyPr>
          <a:lstStyle/>
          <a:p>
            <a:pPr algn="l"/>
            <a:r>
              <a:rPr lang="fr-FR" sz="1000" dirty="0">
                <a:solidFill>
                  <a:schemeClr val="accent3"/>
                </a:solidFill>
              </a:rPr>
              <a:t>Liste des sous-pages</a:t>
            </a:r>
          </a:p>
        </p:txBody>
      </p:sp>
      <p:sp>
        <p:nvSpPr>
          <p:cNvPr id="31" name="Rectangle avec flèche vers la droite 30"/>
          <p:cNvSpPr/>
          <p:nvPr/>
        </p:nvSpPr>
        <p:spPr>
          <a:xfrm>
            <a:off x="1527857" y="3658788"/>
            <a:ext cx="2349661" cy="938719"/>
          </a:xfrm>
          <a:prstGeom prst="rightArrowCallout">
            <a:avLst>
              <a:gd name="adj1" fmla="val 21755"/>
              <a:gd name="adj2" fmla="val 24189"/>
              <a:gd name="adj3" fmla="val 55859"/>
              <a:gd name="adj4" fmla="val 64977"/>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fr-FR" sz="1100" dirty="0">
                <a:solidFill>
                  <a:schemeClr val="accent3"/>
                </a:solidFill>
              </a:rPr>
              <a:t>Deux sections : Une section pour gérer les pages privées, une section pour gérer les pages publiques</a:t>
            </a:r>
          </a:p>
        </p:txBody>
      </p:sp>
      <p:sp>
        <p:nvSpPr>
          <p:cNvPr id="48" name="Espace réservé du numéro de diapositive 47">
            <a:extLst>
              <a:ext uri="{FF2B5EF4-FFF2-40B4-BE49-F238E27FC236}">
                <a16:creationId xmlns:a16="http://schemas.microsoft.com/office/drawing/2014/main" id="{73656605-6328-6858-1C3D-B9F55B449FC9}"/>
              </a:ext>
            </a:extLst>
          </p:cNvPr>
          <p:cNvSpPr>
            <a:spLocks noGrp="1"/>
          </p:cNvSpPr>
          <p:nvPr>
            <p:ph type="sldNum" sz="quarter" idx="4"/>
          </p:nvPr>
        </p:nvSpPr>
        <p:spPr/>
        <p:txBody>
          <a:bodyPr/>
          <a:lstStyle/>
          <a:p>
            <a:fld id="{DAF489CC-3B7A-4DA5-A8C0-4984788D0EC5}" type="slidenum">
              <a:rPr lang="nl-NL" smtClean="0"/>
              <a:pPr/>
              <a:t>28</a:t>
            </a:fld>
            <a:endParaRPr lang="nl-NL" dirty="0"/>
          </a:p>
        </p:txBody>
      </p:sp>
    </p:spTree>
    <p:extLst>
      <p:ext uri="{BB962C8B-B14F-4D97-AF65-F5344CB8AC3E}">
        <p14:creationId xmlns:p14="http://schemas.microsoft.com/office/powerpoint/2010/main" val="2818901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000"/>
                                        <p:tgtEl>
                                          <p:spTgt spid="31"/>
                                        </p:tgtEl>
                                      </p:cBhvr>
                                    </p:animEffect>
                                  </p:childTnLst>
                                </p:cTn>
                              </p:par>
                            </p:childTnLst>
                          </p:cTn>
                        </p:par>
                        <p:par>
                          <p:cTn id="12" fill="hold">
                            <p:stCondLst>
                              <p:cond delay="3000"/>
                            </p:stCondLst>
                            <p:childTnLst>
                              <p:par>
                                <p:cTn id="13" presetID="10" presetClass="entr" presetSubtype="0" fill="hold" nodeType="afterEffect">
                                  <p:stCondLst>
                                    <p:cond delay="20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6000"/>
                            </p:stCondLst>
                            <p:childTnLst>
                              <p:par>
                                <p:cTn id="17" presetID="2" presetClass="entr" presetSubtype="1"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ppt_x"/>
                                          </p:val>
                                        </p:tav>
                                        <p:tav tm="100000">
                                          <p:val>
                                            <p:strVal val="#ppt_x"/>
                                          </p:val>
                                        </p:tav>
                                      </p:tavLst>
                                    </p:anim>
                                    <p:anim calcmode="lin" valueType="num">
                                      <p:cBhvr additive="base">
                                        <p:cTn id="20" dur="1000" fill="hold"/>
                                        <p:tgtEl>
                                          <p:spTgt spid="32"/>
                                        </p:tgtEl>
                                        <p:attrNameLst>
                                          <p:attrName>ppt_y</p:attrName>
                                        </p:attrNameLst>
                                      </p:cBhvr>
                                      <p:tavLst>
                                        <p:tav tm="0">
                                          <p:val>
                                            <p:strVal val="0-#ppt_h/2"/>
                                          </p:val>
                                        </p:tav>
                                        <p:tav tm="100000">
                                          <p:val>
                                            <p:strVal val="#ppt_y"/>
                                          </p:val>
                                        </p:tav>
                                      </p:tavLst>
                                    </p:anim>
                                  </p:childTnLst>
                                </p:cTn>
                              </p:par>
                            </p:childTnLst>
                          </p:cTn>
                        </p:par>
                        <p:par>
                          <p:cTn id="21" fill="hold">
                            <p:stCondLst>
                              <p:cond delay="7000"/>
                            </p:stCondLst>
                            <p:childTnLst>
                              <p:par>
                                <p:cTn id="22" presetID="2" presetClass="entr" presetSubtype="1"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1000" fill="hold"/>
                                        <p:tgtEl>
                                          <p:spTgt spid="34"/>
                                        </p:tgtEl>
                                        <p:attrNameLst>
                                          <p:attrName>ppt_x</p:attrName>
                                        </p:attrNameLst>
                                      </p:cBhvr>
                                      <p:tavLst>
                                        <p:tav tm="0">
                                          <p:val>
                                            <p:strVal val="#ppt_x"/>
                                          </p:val>
                                        </p:tav>
                                        <p:tav tm="100000">
                                          <p:val>
                                            <p:strVal val="#ppt_x"/>
                                          </p:val>
                                        </p:tav>
                                      </p:tavLst>
                                    </p:anim>
                                    <p:anim calcmode="lin" valueType="num">
                                      <p:cBhvr additive="base">
                                        <p:cTn id="25" dur="1000" fill="hold"/>
                                        <p:tgtEl>
                                          <p:spTgt spid="34"/>
                                        </p:tgtEl>
                                        <p:attrNameLst>
                                          <p:attrName>ppt_y</p:attrName>
                                        </p:attrNameLst>
                                      </p:cBhvr>
                                      <p:tavLst>
                                        <p:tav tm="0">
                                          <p:val>
                                            <p:strVal val="0-#ppt_h/2"/>
                                          </p:val>
                                        </p:tav>
                                        <p:tav tm="100000">
                                          <p:val>
                                            <p:strVal val="#ppt_y"/>
                                          </p:val>
                                        </p:tav>
                                      </p:tavLst>
                                    </p:anim>
                                  </p:childTnLst>
                                </p:cTn>
                              </p:par>
                            </p:childTnLst>
                          </p:cTn>
                        </p:par>
                        <p:par>
                          <p:cTn id="26" fill="hold">
                            <p:stCondLst>
                              <p:cond delay="8000"/>
                            </p:stCondLst>
                            <p:childTnLst>
                              <p:par>
                                <p:cTn id="27" presetID="2" presetClass="entr" presetSubtype="1"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1000" fill="hold"/>
                                        <p:tgtEl>
                                          <p:spTgt spid="36"/>
                                        </p:tgtEl>
                                        <p:attrNameLst>
                                          <p:attrName>ppt_x</p:attrName>
                                        </p:attrNameLst>
                                      </p:cBhvr>
                                      <p:tavLst>
                                        <p:tav tm="0">
                                          <p:val>
                                            <p:strVal val="#ppt_x"/>
                                          </p:val>
                                        </p:tav>
                                        <p:tav tm="100000">
                                          <p:val>
                                            <p:strVal val="#ppt_x"/>
                                          </p:val>
                                        </p:tav>
                                      </p:tavLst>
                                    </p:anim>
                                    <p:anim calcmode="lin" valueType="num">
                                      <p:cBhvr additive="base">
                                        <p:cTn id="30" dur="1000" fill="hold"/>
                                        <p:tgtEl>
                                          <p:spTgt spid="36"/>
                                        </p:tgtEl>
                                        <p:attrNameLst>
                                          <p:attrName>ppt_y</p:attrName>
                                        </p:attrNameLst>
                                      </p:cBhvr>
                                      <p:tavLst>
                                        <p:tav tm="0">
                                          <p:val>
                                            <p:strVal val="0-#ppt_h/2"/>
                                          </p:val>
                                        </p:tav>
                                        <p:tav tm="100000">
                                          <p:val>
                                            <p:strVal val="#ppt_y"/>
                                          </p:val>
                                        </p:tav>
                                      </p:tavLst>
                                    </p:anim>
                                  </p:childTnLst>
                                </p:cTn>
                              </p:par>
                            </p:childTnLst>
                          </p:cTn>
                        </p:par>
                        <p:par>
                          <p:cTn id="31" fill="hold">
                            <p:stCondLst>
                              <p:cond delay="9000"/>
                            </p:stCondLst>
                            <p:childTnLst>
                              <p:par>
                                <p:cTn id="32" presetID="10" presetClass="entr" presetSubtype="0" fill="hold" nodeType="afterEffect">
                                  <p:stCondLst>
                                    <p:cond delay="200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childTnLst>
                                </p:cTn>
                              </p:par>
                            </p:childTnLst>
                          </p:cTn>
                        </p:par>
                        <p:par>
                          <p:cTn id="35" fill="hold">
                            <p:stCondLst>
                              <p:cond delay="12000"/>
                            </p:stCondLst>
                            <p:childTnLst>
                              <p:par>
                                <p:cTn id="36" presetID="2" presetClass="entr" presetSubtype="1"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1000" fill="hold"/>
                                        <p:tgtEl>
                                          <p:spTgt spid="39"/>
                                        </p:tgtEl>
                                        <p:attrNameLst>
                                          <p:attrName>ppt_x</p:attrName>
                                        </p:attrNameLst>
                                      </p:cBhvr>
                                      <p:tavLst>
                                        <p:tav tm="0">
                                          <p:val>
                                            <p:strVal val="#ppt_x"/>
                                          </p:val>
                                        </p:tav>
                                        <p:tav tm="100000">
                                          <p:val>
                                            <p:strVal val="#ppt_x"/>
                                          </p:val>
                                        </p:tav>
                                      </p:tavLst>
                                    </p:anim>
                                    <p:anim calcmode="lin" valueType="num">
                                      <p:cBhvr additive="base">
                                        <p:cTn id="39" dur="1000" fill="hold"/>
                                        <p:tgtEl>
                                          <p:spTgt spid="39"/>
                                        </p:tgtEl>
                                        <p:attrNameLst>
                                          <p:attrName>ppt_y</p:attrName>
                                        </p:attrNameLst>
                                      </p:cBhvr>
                                      <p:tavLst>
                                        <p:tav tm="0">
                                          <p:val>
                                            <p:strVal val="0-#ppt_h/2"/>
                                          </p:val>
                                        </p:tav>
                                        <p:tav tm="100000">
                                          <p:val>
                                            <p:strVal val="#ppt_y"/>
                                          </p:val>
                                        </p:tav>
                                      </p:tavLst>
                                    </p:anim>
                                  </p:childTnLst>
                                </p:cTn>
                              </p:par>
                            </p:childTnLst>
                          </p:cTn>
                        </p:par>
                        <p:par>
                          <p:cTn id="40" fill="hold">
                            <p:stCondLst>
                              <p:cond delay="13000"/>
                            </p:stCondLst>
                            <p:childTnLst>
                              <p:par>
                                <p:cTn id="41" presetID="2" presetClass="entr" presetSubtype="1"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1000" fill="hold"/>
                                        <p:tgtEl>
                                          <p:spTgt spid="41"/>
                                        </p:tgtEl>
                                        <p:attrNameLst>
                                          <p:attrName>ppt_x</p:attrName>
                                        </p:attrNameLst>
                                      </p:cBhvr>
                                      <p:tavLst>
                                        <p:tav tm="0">
                                          <p:val>
                                            <p:strVal val="#ppt_x"/>
                                          </p:val>
                                        </p:tav>
                                        <p:tav tm="100000">
                                          <p:val>
                                            <p:strVal val="#ppt_x"/>
                                          </p:val>
                                        </p:tav>
                                      </p:tavLst>
                                    </p:anim>
                                    <p:anim calcmode="lin" valueType="num">
                                      <p:cBhvr additive="base">
                                        <p:cTn id="44" dur="1000" fill="hold"/>
                                        <p:tgtEl>
                                          <p:spTgt spid="41"/>
                                        </p:tgtEl>
                                        <p:attrNameLst>
                                          <p:attrName>ppt_y</p:attrName>
                                        </p:attrNameLst>
                                      </p:cBhvr>
                                      <p:tavLst>
                                        <p:tav tm="0">
                                          <p:val>
                                            <p:strVal val="0-#ppt_h/2"/>
                                          </p:val>
                                        </p:tav>
                                        <p:tav tm="100000">
                                          <p:val>
                                            <p:strVal val="#ppt_y"/>
                                          </p:val>
                                        </p:tav>
                                      </p:tavLst>
                                    </p:anim>
                                  </p:childTnLst>
                                </p:cTn>
                              </p:par>
                            </p:childTnLst>
                          </p:cTn>
                        </p:par>
                        <p:par>
                          <p:cTn id="45" fill="hold">
                            <p:stCondLst>
                              <p:cond delay="14000"/>
                            </p:stCondLst>
                            <p:childTnLst>
                              <p:par>
                                <p:cTn id="46" presetID="10" presetClass="entr" presetSubtype="0" fill="hold" nodeType="afterEffect">
                                  <p:stCondLst>
                                    <p:cond delay="200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animBg="1"/>
      <p:bldP spid="34" grpId="0" animBg="1"/>
      <p:bldP spid="36" grpId="0" animBg="1"/>
      <p:bldP spid="39" grpId="0" animBg="1"/>
      <p:bldP spid="41" grpId="0" animBg="1"/>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a:xfrm>
            <a:off x="428624" y="253277"/>
            <a:ext cx="11337925" cy="912315"/>
          </a:xfrm>
        </p:spPr>
        <p:txBody>
          <a:bodyPr/>
          <a:lstStyle/>
          <a:p>
            <a:r>
              <a:rPr lang="fr-FR" sz="2400" dirty="0">
                <a:solidFill>
                  <a:schemeClr val="accent3"/>
                </a:solidFill>
              </a:rPr>
              <a:t>ATRIUM propose à chaque utilisateur une messagerie </a:t>
            </a:r>
            <a:r>
              <a:rPr lang="fr-FR" sz="2400" u="sng" dirty="0">
                <a:solidFill>
                  <a:schemeClr val="accent3"/>
                </a:solidFill>
              </a:rPr>
              <a:t>interne</a:t>
            </a:r>
            <a:r>
              <a:rPr lang="fr-FR" sz="2400" dirty="0">
                <a:solidFill>
                  <a:schemeClr val="accent3"/>
                </a:solidFill>
              </a:rPr>
              <a:t>, avec réacheminement sur boîte au lettre externe de son choix (saisie obligatoire à la 1</a:t>
            </a:r>
            <a:r>
              <a:rPr lang="fr-FR" sz="2400" baseline="30000" dirty="0">
                <a:solidFill>
                  <a:schemeClr val="accent3"/>
                </a:solidFill>
              </a:rPr>
              <a:t>ère</a:t>
            </a:r>
            <a:r>
              <a:rPr lang="fr-FR" sz="2400" dirty="0">
                <a:solidFill>
                  <a:schemeClr val="accent3"/>
                </a:solidFill>
              </a:rPr>
              <a:t> connexion)</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29</a:t>
            </a:fld>
            <a:endParaRPr lang="nl-NL" dirty="0"/>
          </a:p>
        </p:txBody>
      </p:sp>
      <p:pic>
        <p:nvPicPr>
          <p:cNvPr id="9" name="Espace réservé du contenu 8" descr="Une image contenant texte, capture d’écran, logiciel, Page web&#10;&#10;Description générée automatiquement">
            <a:extLst>
              <a:ext uri="{FF2B5EF4-FFF2-40B4-BE49-F238E27FC236}">
                <a16:creationId xmlns:a16="http://schemas.microsoft.com/office/drawing/2014/main" id="{7F75CC87-7E32-BDE7-EE0C-C69631FC89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0529" y="1165592"/>
            <a:ext cx="6457237" cy="3308667"/>
          </a:xfrm>
        </p:spPr>
      </p:pic>
      <p:pic>
        <p:nvPicPr>
          <p:cNvPr id="11" name="Image 10" descr="Une image contenant texte, capture d’écran, logiciel, Page web&#10;&#10;Description générée automatiquement">
            <a:extLst>
              <a:ext uri="{FF2B5EF4-FFF2-40B4-BE49-F238E27FC236}">
                <a16:creationId xmlns:a16="http://schemas.microsoft.com/office/drawing/2014/main" id="{1B5913FD-490A-82E4-BE18-2AD01FFAD268}"/>
              </a:ext>
            </a:extLst>
          </p:cNvPr>
          <p:cNvPicPr>
            <a:picLocks noChangeAspect="1"/>
          </p:cNvPicPr>
          <p:nvPr/>
        </p:nvPicPr>
        <p:blipFill rotWithShape="1">
          <a:blip r:embed="rId3">
            <a:extLst>
              <a:ext uri="{28A0092B-C50C-407E-A947-70E740481C1C}">
                <a14:useLocalDpi xmlns:a14="http://schemas.microsoft.com/office/drawing/2010/main" val="0"/>
              </a:ext>
            </a:extLst>
          </a:blip>
          <a:srcRect l="27463"/>
          <a:stretch/>
        </p:blipFill>
        <p:spPr>
          <a:xfrm>
            <a:off x="4318000" y="3333750"/>
            <a:ext cx="4857136" cy="3448938"/>
          </a:xfrm>
          <a:prstGeom prst="rect">
            <a:avLst/>
          </a:prstGeom>
        </p:spPr>
      </p:pic>
      <p:cxnSp>
        <p:nvCxnSpPr>
          <p:cNvPr id="12" name="Connecteur droit avec flèche 11">
            <a:extLst>
              <a:ext uri="{FF2B5EF4-FFF2-40B4-BE49-F238E27FC236}">
                <a16:creationId xmlns:a16="http://schemas.microsoft.com/office/drawing/2014/main" id="{E4802D82-88FD-F0A0-59B4-DCDCE2AB6FCD}"/>
              </a:ext>
            </a:extLst>
          </p:cNvPr>
          <p:cNvCxnSpPr>
            <a:cxnSpLocks/>
          </p:cNvCxnSpPr>
          <p:nvPr/>
        </p:nvCxnSpPr>
        <p:spPr>
          <a:xfrm>
            <a:off x="6553200" y="3086100"/>
            <a:ext cx="0" cy="24765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E55DBB9A-4F08-6B71-FED1-BBE0A50E455F}"/>
              </a:ext>
            </a:extLst>
          </p:cNvPr>
          <p:cNvSpPr/>
          <p:nvPr/>
        </p:nvSpPr>
        <p:spPr>
          <a:xfrm>
            <a:off x="6446520" y="2838450"/>
            <a:ext cx="213360"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avec flèche vers le bas 5">
            <a:extLst>
              <a:ext uri="{FF2B5EF4-FFF2-40B4-BE49-F238E27FC236}">
                <a16:creationId xmlns:a16="http://schemas.microsoft.com/office/drawing/2014/main" id="{E3EC23A0-6EAC-FF5E-1C43-B64DCC53FBEB}"/>
              </a:ext>
            </a:extLst>
          </p:cNvPr>
          <p:cNvSpPr/>
          <p:nvPr/>
        </p:nvSpPr>
        <p:spPr>
          <a:xfrm>
            <a:off x="5871592" y="5343678"/>
            <a:ext cx="1232330" cy="848678"/>
          </a:xfrm>
          <a:prstGeom prst="down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000" dirty="0">
                <a:solidFill>
                  <a:schemeClr val="accent3"/>
                </a:solidFill>
              </a:rPr>
              <a:t>Editeur de texte WYSIWYG avec liens, images, etc.</a:t>
            </a:r>
          </a:p>
        </p:txBody>
      </p:sp>
      <p:sp>
        <p:nvSpPr>
          <p:cNvPr id="25" name="Rectangle avec flèche vers la droite 6">
            <a:extLst>
              <a:ext uri="{FF2B5EF4-FFF2-40B4-BE49-F238E27FC236}">
                <a16:creationId xmlns:a16="http://schemas.microsoft.com/office/drawing/2014/main" id="{487E6271-7EBE-8AA8-A33C-410F5B232AAA}"/>
              </a:ext>
            </a:extLst>
          </p:cNvPr>
          <p:cNvSpPr/>
          <p:nvPr/>
        </p:nvSpPr>
        <p:spPr>
          <a:xfrm flipH="1">
            <a:off x="7170192" y="4747810"/>
            <a:ext cx="936104" cy="400110"/>
          </a:xfrm>
          <a:prstGeom prst="rightArrowCallout">
            <a:avLst/>
          </a:prstGeom>
          <a:ln>
            <a:solidFill>
              <a:srgbClr val="FF99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000" dirty="0">
                <a:solidFill>
                  <a:schemeClr val="accent3"/>
                </a:solidFill>
              </a:rPr>
              <a:t>Pièces jointes</a:t>
            </a:r>
          </a:p>
        </p:txBody>
      </p:sp>
    </p:spTree>
    <p:extLst>
      <p:ext uri="{BB962C8B-B14F-4D97-AF65-F5344CB8AC3E}">
        <p14:creationId xmlns:p14="http://schemas.microsoft.com/office/powerpoint/2010/main" val="82213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2000"/>
                            </p:stCondLst>
                            <p:childTnLst>
                              <p:par>
                                <p:cTn id="9" presetID="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childTnLst>
                          </p:cTn>
                        </p:par>
                        <p:par>
                          <p:cTn id="13" fill="hold">
                            <p:stCondLst>
                              <p:cond delay="3000"/>
                            </p:stCondLst>
                            <p:childTnLst>
                              <p:par>
                                <p:cTn id="14" presetID="2" presetClass="entr" presetSubtype="1" fill="hold" grpId="0" nodeType="afterEffect">
                                  <p:stCondLst>
                                    <p:cond delay="100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1000" fill="hold"/>
                                        <p:tgtEl>
                                          <p:spTgt spid="25"/>
                                        </p:tgtEl>
                                        <p:attrNameLst>
                                          <p:attrName>ppt_x</p:attrName>
                                        </p:attrNameLst>
                                      </p:cBhvr>
                                      <p:tavLst>
                                        <p:tav tm="0">
                                          <p:val>
                                            <p:strVal val="#ppt_x"/>
                                          </p:val>
                                        </p:tav>
                                        <p:tav tm="100000">
                                          <p:val>
                                            <p:strVal val="#ppt_x"/>
                                          </p:val>
                                        </p:tav>
                                      </p:tavLst>
                                    </p:anim>
                                    <p:anim calcmode="lin" valueType="num">
                                      <p:cBhvr additive="base">
                                        <p:cTn id="17" dur="1000" fill="hold"/>
                                        <p:tgtEl>
                                          <p:spTgt spid="25"/>
                                        </p:tgtEl>
                                        <p:attrNameLst>
                                          <p:attrName>ppt_y</p:attrName>
                                        </p:attrNameLst>
                                      </p:cBhvr>
                                      <p:tavLst>
                                        <p:tav tm="0">
                                          <p:val>
                                            <p:strVal val="0-#ppt_h/2"/>
                                          </p:val>
                                        </p:tav>
                                        <p:tav tm="100000">
                                          <p:val>
                                            <p:strVal val="#ppt_y"/>
                                          </p:val>
                                        </p:tav>
                                      </p:tavLst>
                                    </p:anim>
                                  </p:childTnLst>
                                </p:cTn>
                              </p:par>
                            </p:childTnLst>
                          </p:cTn>
                        </p:par>
                        <p:par>
                          <p:cTn id="18" fill="hold">
                            <p:stCondLst>
                              <p:cond delay="5000"/>
                            </p:stCondLst>
                            <p:childTnLst>
                              <p:par>
                                <p:cTn id="19" presetID="2" presetClass="entr" presetSubtype="1" fill="hold" grpId="0" nodeType="afterEffect">
                                  <p:stCondLst>
                                    <p:cond delay="100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1000" fill="hold"/>
                                        <p:tgtEl>
                                          <p:spTgt spid="24"/>
                                        </p:tgtEl>
                                        <p:attrNameLst>
                                          <p:attrName>ppt_x</p:attrName>
                                        </p:attrNameLst>
                                      </p:cBhvr>
                                      <p:tavLst>
                                        <p:tav tm="0">
                                          <p:val>
                                            <p:strVal val="#ppt_x"/>
                                          </p:val>
                                        </p:tav>
                                        <p:tav tm="100000">
                                          <p:val>
                                            <p:strVal val="#ppt_x"/>
                                          </p:val>
                                        </p:tav>
                                      </p:tavLst>
                                    </p:anim>
                                    <p:anim calcmode="lin" valueType="num">
                                      <p:cBhvr additive="base">
                                        <p:cTn id="22" dur="10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page de connexion Atrium">
            <a:extLst>
              <a:ext uri="{FF2B5EF4-FFF2-40B4-BE49-F238E27FC236}">
                <a16:creationId xmlns:a16="http://schemas.microsoft.com/office/drawing/2014/main" id="{6A937E84-9345-8DBD-8DA1-735BD9F525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7380" y="1317876"/>
            <a:ext cx="8737239" cy="4630737"/>
          </a:xfrm>
          <a:noFill/>
        </p:spPr>
      </p:pic>
      <p:sp>
        <p:nvSpPr>
          <p:cNvPr id="9" name="ZoneTexte 8">
            <a:extLst>
              <a:ext uri="{FF2B5EF4-FFF2-40B4-BE49-F238E27FC236}">
                <a16:creationId xmlns:a16="http://schemas.microsoft.com/office/drawing/2014/main" id="{C99FE748-33E5-E012-2DE9-BA53B7A123AE}"/>
              </a:ext>
            </a:extLst>
          </p:cNvPr>
          <p:cNvSpPr txBox="1"/>
          <p:nvPr/>
        </p:nvSpPr>
        <p:spPr>
          <a:xfrm>
            <a:off x="428625" y="370101"/>
            <a:ext cx="11337925" cy="736803"/>
          </a:xfrm>
          <a:prstGeom prst="rect">
            <a:avLst/>
          </a:prstGeom>
        </p:spPr>
        <p:txBody>
          <a:bodyPr vert="horz" lIns="0" tIns="0" rIns="0" bIns="0" rtlCol="0">
            <a:noAutofit/>
          </a:bodyPr>
          <a:lstStyle/>
          <a:p>
            <a:pPr marR="0" fontAlgn="base">
              <a:lnSpc>
                <a:spcPct val="90000"/>
              </a:lnSpc>
              <a:spcAft>
                <a:spcPts val="600"/>
              </a:spcAft>
              <a:buClr>
                <a:schemeClr val="accent3"/>
              </a:buClr>
              <a:buSzTx/>
              <a:tabLst/>
              <a:defRPr/>
            </a:pPr>
            <a:r>
              <a:rPr kumimoji="0" lang="en-US" sz="2400" b="0" i="0" u="none" strike="noStrike" kern="1200" cap="none" spc="0" normalizeH="0" baseline="0" noProof="0" dirty="0">
                <a:ln>
                  <a:noFill/>
                </a:ln>
                <a:solidFill>
                  <a:schemeClr val="accent3"/>
                </a:solidFill>
                <a:effectLst/>
                <a:uLnTx/>
                <a:uFillTx/>
                <a:latin typeface="+mj-lt"/>
                <a:ea typeface="+mn-ea"/>
                <a:cs typeface="+mn-cs"/>
              </a:rPr>
              <a:t>ATRIUM, </a:t>
            </a:r>
            <a:r>
              <a:rPr kumimoji="0" lang="en-US" sz="2400" b="0" i="0" u="none" strike="noStrike" kern="1200" cap="none" spc="0" normalizeH="0" baseline="0" noProof="0" dirty="0" err="1">
                <a:ln>
                  <a:noFill/>
                </a:ln>
                <a:solidFill>
                  <a:schemeClr val="accent3"/>
                </a:solidFill>
                <a:effectLst/>
                <a:uLnTx/>
                <a:uFillTx/>
                <a:latin typeface="+mj-lt"/>
                <a:ea typeface="+mn-ea"/>
                <a:cs typeface="+mn-cs"/>
              </a:rPr>
              <a:t>c’est</a:t>
            </a:r>
            <a:r>
              <a:rPr kumimoji="0" lang="en-US" sz="2400" b="0" i="0" u="none" strike="noStrike" kern="1200" cap="none" spc="0" normalizeH="0" baseline="0" noProof="0" dirty="0">
                <a:ln>
                  <a:noFill/>
                </a:ln>
                <a:solidFill>
                  <a:schemeClr val="accent3"/>
                </a:solidFill>
                <a:effectLst/>
                <a:uLnTx/>
                <a:uFillTx/>
                <a:latin typeface="+mj-lt"/>
                <a:ea typeface="+mn-ea"/>
                <a:cs typeface="+mn-cs"/>
              </a:rPr>
              <a:t> un service WEB accessible de </a:t>
            </a:r>
            <a:r>
              <a:rPr kumimoji="0" lang="en-US" sz="2400" b="0" i="0" u="none" strike="noStrike" kern="1200" cap="none" spc="0" normalizeH="0" baseline="0" noProof="0" dirty="0" err="1">
                <a:ln>
                  <a:noFill/>
                </a:ln>
                <a:solidFill>
                  <a:schemeClr val="accent3"/>
                </a:solidFill>
                <a:effectLst/>
                <a:uLnTx/>
                <a:uFillTx/>
                <a:latin typeface="+mj-lt"/>
                <a:ea typeface="+mn-ea"/>
                <a:cs typeface="+mn-cs"/>
              </a:rPr>
              <a:t>n’importe</a:t>
            </a:r>
            <a:r>
              <a:rPr kumimoji="0" lang="en-US" sz="2400" b="0" i="0" u="none" strike="noStrike" kern="1200" cap="none" spc="0" normalizeH="0" baseline="0" noProof="0" dirty="0">
                <a:ln>
                  <a:noFill/>
                </a:ln>
                <a:solidFill>
                  <a:schemeClr val="accent3"/>
                </a:solidFill>
                <a:effectLst/>
                <a:uLnTx/>
                <a:uFillTx/>
                <a:latin typeface="+mj-lt"/>
                <a:ea typeface="+mn-ea"/>
                <a:cs typeface="+mn-cs"/>
              </a:rPr>
              <a:t> </a:t>
            </a:r>
            <a:r>
              <a:rPr kumimoji="0" lang="en-US" sz="2400" b="0" i="0" u="none" strike="noStrike" kern="1200" cap="none" spc="0" normalizeH="0" baseline="0" noProof="0" dirty="0" err="1">
                <a:ln>
                  <a:noFill/>
                </a:ln>
                <a:solidFill>
                  <a:schemeClr val="accent3"/>
                </a:solidFill>
                <a:effectLst/>
                <a:uLnTx/>
                <a:uFillTx/>
                <a:latin typeface="+mj-lt"/>
                <a:ea typeface="+mn-ea"/>
                <a:cs typeface="+mn-cs"/>
              </a:rPr>
              <a:t>quel</a:t>
            </a:r>
            <a:r>
              <a:rPr kumimoji="0" lang="en-US" sz="2400" b="0" i="0" u="none" strike="noStrike" kern="1200" cap="none" spc="0" normalizeH="0" baseline="0" noProof="0" dirty="0">
                <a:ln>
                  <a:noFill/>
                </a:ln>
                <a:solidFill>
                  <a:schemeClr val="accent3"/>
                </a:solidFill>
                <a:effectLst/>
                <a:uLnTx/>
                <a:uFillTx/>
                <a:latin typeface="+mj-lt"/>
                <a:ea typeface="+mn-ea"/>
                <a:cs typeface="+mn-cs"/>
              </a:rPr>
              <a:t> </a:t>
            </a:r>
            <a:r>
              <a:rPr kumimoji="0" lang="en-US" sz="2400" b="0" i="0" u="none" strike="noStrike" kern="1200" cap="none" spc="0" normalizeH="0" baseline="0" noProof="0" dirty="0" err="1">
                <a:ln>
                  <a:noFill/>
                </a:ln>
                <a:solidFill>
                  <a:schemeClr val="accent3"/>
                </a:solidFill>
                <a:effectLst/>
                <a:uLnTx/>
                <a:uFillTx/>
                <a:latin typeface="+mj-lt"/>
                <a:ea typeface="+mn-ea"/>
                <a:cs typeface="+mn-cs"/>
              </a:rPr>
              <a:t>navigateur</a:t>
            </a:r>
            <a:r>
              <a:rPr kumimoji="0" lang="en-US" sz="2400" b="0" i="0" u="none" strike="noStrike" kern="1200" cap="none" spc="0" normalizeH="0" baseline="0" noProof="0" dirty="0">
                <a:ln>
                  <a:noFill/>
                </a:ln>
                <a:solidFill>
                  <a:schemeClr val="accent3"/>
                </a:solidFill>
                <a:effectLst/>
                <a:uLnTx/>
                <a:uFillTx/>
                <a:latin typeface="+mj-lt"/>
                <a:ea typeface="+mn-ea"/>
                <a:cs typeface="+mn-cs"/>
              </a:rPr>
              <a:t>, à </a:t>
            </a:r>
            <a:r>
              <a:rPr kumimoji="0" lang="en-US" sz="2400" b="0" i="0" u="none" strike="noStrike" kern="1200" cap="none" spc="0" normalizeH="0" baseline="0" noProof="0" dirty="0" err="1">
                <a:ln>
                  <a:noFill/>
                </a:ln>
                <a:solidFill>
                  <a:schemeClr val="accent3"/>
                </a:solidFill>
                <a:effectLst/>
                <a:uLnTx/>
                <a:uFillTx/>
                <a:latin typeface="+mj-lt"/>
                <a:ea typeface="+mn-ea"/>
                <a:cs typeface="+mn-cs"/>
              </a:rPr>
              <a:t>l’aide</a:t>
            </a:r>
            <a:r>
              <a:rPr kumimoji="0" lang="en-US" sz="2400" b="0" i="0" u="none" strike="noStrike" kern="1200" cap="none" spc="0" normalizeH="0" baseline="0" noProof="0" dirty="0">
                <a:ln>
                  <a:noFill/>
                </a:ln>
                <a:solidFill>
                  <a:schemeClr val="accent3"/>
                </a:solidFill>
                <a:effectLst/>
                <a:uLnTx/>
                <a:uFillTx/>
                <a:latin typeface="+mj-lt"/>
                <a:ea typeface="+mn-ea"/>
                <a:cs typeface="+mn-cs"/>
              </a:rPr>
              <a:t> </a:t>
            </a:r>
            <a:r>
              <a:rPr kumimoji="0" lang="en-US" sz="2400" b="0" i="0" u="none" strike="noStrike" kern="1200" cap="none" spc="0" normalizeH="0" baseline="0" noProof="0" dirty="0" err="1">
                <a:ln>
                  <a:noFill/>
                </a:ln>
                <a:solidFill>
                  <a:schemeClr val="accent3"/>
                </a:solidFill>
                <a:effectLst/>
                <a:uLnTx/>
                <a:uFillTx/>
                <a:latin typeface="+mj-lt"/>
                <a:ea typeface="+mn-ea"/>
                <a:cs typeface="+mn-cs"/>
              </a:rPr>
              <a:t>d’authentifiants</a:t>
            </a:r>
            <a:r>
              <a:rPr kumimoji="0" lang="en-US" sz="2400" b="0" i="0" u="none" strike="noStrike" kern="1200" cap="none" spc="0" normalizeH="0" baseline="0" noProof="0" dirty="0">
                <a:ln>
                  <a:noFill/>
                </a:ln>
                <a:solidFill>
                  <a:schemeClr val="accent3"/>
                </a:solidFill>
                <a:effectLst/>
                <a:uLnTx/>
                <a:uFillTx/>
                <a:latin typeface="+mj-lt"/>
                <a:ea typeface="+mn-ea"/>
                <a:cs typeface="+mn-cs"/>
              </a:rPr>
              <a:t> (un </a:t>
            </a:r>
            <a:r>
              <a:rPr kumimoji="0" lang="en-US" sz="2400" b="0" i="0" u="none" strike="noStrike" kern="1200" cap="none" spc="0" normalizeH="0" baseline="0" noProof="0" dirty="0" err="1">
                <a:ln>
                  <a:noFill/>
                </a:ln>
                <a:solidFill>
                  <a:schemeClr val="accent3"/>
                </a:solidFill>
                <a:effectLst/>
                <a:uLnTx/>
                <a:uFillTx/>
                <a:latin typeface="+mj-lt"/>
                <a:ea typeface="+mn-ea"/>
                <a:cs typeface="+mn-cs"/>
              </a:rPr>
              <a:t>identifiant</a:t>
            </a:r>
            <a:r>
              <a:rPr kumimoji="0" lang="en-US" sz="2400" b="0" i="0" u="none" strike="noStrike" kern="1200" cap="none" spc="0" normalizeH="0" baseline="0" noProof="0" dirty="0">
                <a:ln>
                  <a:noFill/>
                </a:ln>
                <a:solidFill>
                  <a:schemeClr val="accent3"/>
                </a:solidFill>
                <a:effectLst/>
                <a:uLnTx/>
                <a:uFillTx/>
                <a:latin typeface="+mj-lt"/>
                <a:ea typeface="+mn-ea"/>
                <a:cs typeface="+mn-cs"/>
              </a:rPr>
              <a:t> et son mot de passe)…</a:t>
            </a:r>
          </a:p>
          <a:p>
            <a:pPr marR="0" fontAlgn="base">
              <a:lnSpc>
                <a:spcPct val="90000"/>
              </a:lnSpc>
              <a:spcAft>
                <a:spcPts val="600"/>
              </a:spcAft>
              <a:buClr>
                <a:schemeClr val="accent3"/>
              </a:buClr>
              <a:buSzTx/>
              <a:tabLst/>
              <a:defRPr/>
            </a:pPr>
            <a:endParaRPr kumimoji="0" lang="en-US" sz="2400" b="0" i="0" u="none" strike="noStrike" kern="1200" cap="none" spc="0" normalizeH="0" baseline="0" noProof="0" dirty="0">
              <a:ln>
                <a:noFill/>
              </a:ln>
              <a:solidFill>
                <a:schemeClr val="accent3"/>
              </a:solidFill>
              <a:effectLst/>
              <a:uLnTx/>
              <a:uFillTx/>
              <a:latin typeface="+mj-lt"/>
              <a:ea typeface="+mn-ea"/>
              <a:cs typeface="+mn-cs"/>
            </a:endParaRPr>
          </a:p>
        </p:txBody>
      </p:sp>
      <p:sp>
        <p:nvSpPr>
          <p:cNvPr id="4" name="Espace réservé du numéro de diapositive 3">
            <a:extLst>
              <a:ext uri="{FF2B5EF4-FFF2-40B4-BE49-F238E27FC236}">
                <a16:creationId xmlns:a16="http://schemas.microsoft.com/office/drawing/2014/main" id="{F32F73BE-D724-9D0E-C704-C89265BA481D}"/>
              </a:ext>
            </a:extLst>
          </p:cNvPr>
          <p:cNvSpPr>
            <a:spLocks noGrp="1"/>
          </p:cNvSpPr>
          <p:nvPr>
            <p:ph type="sldNum" sz="quarter" idx="4"/>
          </p:nvPr>
        </p:nvSpPr>
        <p:spPr>
          <a:xfrm>
            <a:off x="428625" y="6420355"/>
            <a:ext cx="161904" cy="153888"/>
          </a:xfrm>
        </p:spPr>
        <p:txBody>
          <a:bodyPr vert="horz" wrap="none" lIns="0" tIns="0" rIns="0" bIns="0" rtlCol="0" anchor="ctr">
            <a:normAutofit/>
          </a:bodyPr>
          <a:lstStyle/>
          <a:p>
            <a:pPr>
              <a:spcAft>
                <a:spcPts val="600"/>
              </a:spcAft>
            </a:pPr>
            <a:fld id="{DAF489CC-3B7A-4DA5-A8C0-4984788D0EC5}" type="slidenum">
              <a:rPr lang="nl-NL" smtClean="0"/>
              <a:pPr>
                <a:spcAft>
                  <a:spcPts val="600"/>
                </a:spcAft>
              </a:pPr>
              <a:t>3</a:t>
            </a:fld>
            <a:endParaRPr lang="nl-NL"/>
          </a:p>
        </p:txBody>
      </p:sp>
    </p:spTree>
    <p:extLst>
      <p:ext uri="{BB962C8B-B14F-4D97-AF65-F5344CB8AC3E}">
        <p14:creationId xmlns:p14="http://schemas.microsoft.com/office/powerpoint/2010/main" val="162935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0"/>
          <p:cNvSpPr>
            <a:spLocks noChangeArrowheads="1"/>
          </p:cNvSpPr>
          <p:nvPr/>
        </p:nvSpPr>
        <p:spPr bwMode="auto">
          <a:xfrm>
            <a:off x="1631502" y="529744"/>
            <a:ext cx="8939659" cy="344488"/>
          </a:xfrm>
          <a:prstGeom prst="rect">
            <a:avLst/>
          </a:prstGeom>
          <a:noFill/>
          <a:ln w="9525" algn="ctr">
            <a:noFill/>
            <a:miter lim="800000"/>
            <a:headEnd/>
            <a:tailEnd/>
          </a:ln>
        </p:spPr>
        <p:txBody>
          <a:bodyPr/>
          <a:lstStyle/>
          <a:p>
            <a:pPr algn="ctr"/>
            <a:br>
              <a:rPr lang="fr-FR" sz="2800" dirty="0">
                <a:solidFill>
                  <a:srgbClr val="000099"/>
                </a:solidFill>
                <a:latin typeface="Tahoma" pitchFamily="34" charset="0"/>
              </a:rPr>
            </a:br>
            <a:endParaRPr lang="fr-FR" sz="2400" i="1" dirty="0">
              <a:solidFill>
                <a:srgbClr val="000099"/>
              </a:solidFill>
              <a:latin typeface="Tahoma" pitchFamily="34" charset="0"/>
            </a:endParaRPr>
          </a:p>
        </p:txBody>
      </p:sp>
      <p:sp>
        <p:nvSpPr>
          <p:cNvPr id="3" name="ZoneTexte 2"/>
          <p:cNvSpPr txBox="1"/>
          <p:nvPr/>
        </p:nvSpPr>
        <p:spPr>
          <a:xfrm>
            <a:off x="243136" y="348045"/>
            <a:ext cx="8017772" cy="707886"/>
          </a:xfrm>
          <a:prstGeom prst="rect">
            <a:avLst/>
          </a:prstGeom>
          <a:noFill/>
        </p:spPr>
        <p:txBody>
          <a:bodyPr wrap="square" rtlCol="0">
            <a:spAutoFit/>
          </a:bodyPr>
          <a:lstStyle>
            <a:defPPr>
              <a:defRPr lang="fr-FR"/>
            </a:defPPr>
            <a:lvl1pPr marL="342900" indent="-342900" algn="just">
              <a:buFont typeface="Wingdings" panose="05000000000000000000" pitchFamily="2" charset="2"/>
              <a:buChar char=""/>
              <a:defRPr sz="20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r>
              <a:rPr lang="fr-FR" dirty="0">
                <a:solidFill>
                  <a:schemeClr val="accent3"/>
                </a:solidFill>
              </a:rPr>
              <a:t>Les destinataires peuvent être sélectionnés selon leur profil (enseignant, élève, parent, personnel), filière, classe, groupe….</a:t>
            </a:r>
          </a:p>
        </p:txBody>
      </p:sp>
      <p:pic>
        <p:nvPicPr>
          <p:cNvPr id="10" name="Image 9" descr="Une image contenant texte, capture d’écran, Police&#10;&#10;Description générée automatiquement">
            <a:extLst>
              <a:ext uri="{FF2B5EF4-FFF2-40B4-BE49-F238E27FC236}">
                <a16:creationId xmlns:a16="http://schemas.microsoft.com/office/drawing/2014/main" id="{59F0BACD-5ECC-6706-A0CC-E7C075433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36" y="1055931"/>
            <a:ext cx="6058297" cy="1890068"/>
          </a:xfrm>
          <a:prstGeom prst="rect">
            <a:avLst/>
          </a:prstGeom>
        </p:spPr>
      </p:pic>
      <p:pic>
        <p:nvPicPr>
          <p:cNvPr id="7" name="Espace réservé du contenu 6" descr="Une image contenant texte, capture d’écran, nombre, Police&#10;&#10;Description générée automatiquement">
            <a:extLst>
              <a:ext uri="{FF2B5EF4-FFF2-40B4-BE49-F238E27FC236}">
                <a16:creationId xmlns:a16="http://schemas.microsoft.com/office/drawing/2014/main" id="{73C42A9F-FD41-34F1-A867-AD5E1C1D555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87699" y="2154306"/>
            <a:ext cx="6416602" cy="417395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3D1411A7-DACF-FA6E-CE79-D0508E8C29F8}"/>
              </a:ext>
            </a:extLst>
          </p:cNvPr>
          <p:cNvSpPr/>
          <p:nvPr/>
        </p:nvSpPr>
        <p:spPr>
          <a:xfrm>
            <a:off x="518160" y="2151888"/>
            <a:ext cx="296672" cy="208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1B26A3B9-9F08-2A64-8009-80111171C8C1}"/>
              </a:ext>
            </a:extLst>
          </p:cNvPr>
          <p:cNvSpPr/>
          <p:nvPr/>
        </p:nvSpPr>
        <p:spPr>
          <a:xfrm>
            <a:off x="518160" y="2482210"/>
            <a:ext cx="296672" cy="208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20B832D5-E01A-5903-7EBF-9A433E1B4863}"/>
              </a:ext>
            </a:extLst>
          </p:cNvPr>
          <p:cNvCxnSpPr>
            <a:cxnSpLocks/>
          </p:cNvCxnSpPr>
          <p:nvPr/>
        </p:nvCxnSpPr>
        <p:spPr>
          <a:xfrm>
            <a:off x="814832" y="2264910"/>
            <a:ext cx="2072867" cy="5476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eur droit avec flèche 14">
            <a:extLst>
              <a:ext uri="{FF2B5EF4-FFF2-40B4-BE49-F238E27FC236}">
                <a16:creationId xmlns:a16="http://schemas.microsoft.com/office/drawing/2014/main" id="{B5E14B6A-5E7D-403D-1F6A-9A01E6BE6B99}"/>
              </a:ext>
            </a:extLst>
          </p:cNvPr>
          <p:cNvCxnSpPr>
            <a:cxnSpLocks/>
          </p:cNvCxnSpPr>
          <p:nvPr/>
        </p:nvCxnSpPr>
        <p:spPr>
          <a:xfrm>
            <a:off x="814832" y="2586610"/>
            <a:ext cx="2072867" cy="23982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Espace réservé du numéro de diapositive 20">
            <a:extLst>
              <a:ext uri="{FF2B5EF4-FFF2-40B4-BE49-F238E27FC236}">
                <a16:creationId xmlns:a16="http://schemas.microsoft.com/office/drawing/2014/main" id="{DD1822F1-4D09-98C7-E162-12084469BED5}"/>
              </a:ext>
            </a:extLst>
          </p:cNvPr>
          <p:cNvSpPr>
            <a:spLocks noGrp="1"/>
          </p:cNvSpPr>
          <p:nvPr>
            <p:ph type="sldNum" sz="quarter" idx="4"/>
          </p:nvPr>
        </p:nvSpPr>
        <p:spPr/>
        <p:txBody>
          <a:bodyPr/>
          <a:lstStyle/>
          <a:p>
            <a:fld id="{DAF489CC-3B7A-4DA5-A8C0-4984788D0EC5}" type="slidenum">
              <a:rPr lang="nl-NL" smtClean="0"/>
              <a:pPr/>
              <a:t>30</a:t>
            </a:fld>
            <a:endParaRPr lang="nl-NL" dirty="0"/>
          </a:p>
        </p:txBody>
      </p:sp>
    </p:spTree>
    <p:extLst>
      <p:ext uri="{BB962C8B-B14F-4D97-AF65-F5344CB8AC3E}">
        <p14:creationId xmlns:p14="http://schemas.microsoft.com/office/powerpoint/2010/main" val="23626973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a:xfrm>
            <a:off x="428624" y="253277"/>
            <a:ext cx="11337925" cy="912315"/>
          </a:xfrm>
        </p:spPr>
        <p:txBody>
          <a:bodyPr/>
          <a:lstStyle/>
          <a:p>
            <a:r>
              <a:rPr lang="fr-FR" dirty="0">
                <a:solidFill>
                  <a:schemeClr val="accent3"/>
                </a:solidFill>
              </a:rPr>
              <a:t>ATRIUM propose une fonction calendrier pour tous les espaces : Espace personnel, Site de l’établissement, Sites collaboratifs</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31</a:t>
            </a:fld>
            <a:endParaRPr lang="nl-NL" dirty="0"/>
          </a:p>
        </p:txBody>
      </p:sp>
      <p:pic>
        <p:nvPicPr>
          <p:cNvPr id="9" name="Espace réservé du contenu 8" descr="Une image contenant texte, capture d’écran, nombre, Police&#10;&#10;Description générée automatiquement">
            <a:extLst>
              <a:ext uri="{FF2B5EF4-FFF2-40B4-BE49-F238E27FC236}">
                <a16:creationId xmlns:a16="http://schemas.microsoft.com/office/drawing/2014/main" id="{82B591BD-F160-4FBA-2A67-E02B016563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0" y="1692732"/>
            <a:ext cx="7808747" cy="39867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8584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descr="Une image contenant texte, capture d’écran, Site web, Page web&#10;&#10;Description générée automatiquement">
            <a:extLst>
              <a:ext uri="{FF2B5EF4-FFF2-40B4-BE49-F238E27FC236}">
                <a16:creationId xmlns:a16="http://schemas.microsoft.com/office/drawing/2014/main" id="{E945CBF0-97C0-5450-943F-581B50583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564" y="2234640"/>
            <a:ext cx="7987295" cy="3923284"/>
          </a:xfrm>
          <a:prstGeom prst="rect">
            <a:avLst/>
          </a:prstGeom>
        </p:spPr>
      </p:pic>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a:xfrm>
            <a:off x="263618" y="225423"/>
            <a:ext cx="11337925" cy="912315"/>
          </a:xfrm>
        </p:spPr>
        <p:txBody>
          <a:bodyPr/>
          <a:lstStyle/>
          <a:p>
            <a:r>
              <a:rPr lang="fr-FR" dirty="0">
                <a:solidFill>
                  <a:schemeClr val="accent3"/>
                </a:solidFill>
              </a:rPr>
              <a:t>ATRIUM, c’est l’accès direct à des applications thématiques « intégrées » (basées sur l’annuaire ATRIUM)</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32</a:t>
            </a:fld>
            <a:endParaRPr lang="nl-NL" dirty="0"/>
          </a:p>
        </p:txBody>
      </p:sp>
      <p:pic>
        <p:nvPicPr>
          <p:cNvPr id="8" name="Image 7">
            <a:extLst>
              <a:ext uri="{FF2B5EF4-FFF2-40B4-BE49-F238E27FC236}">
                <a16:creationId xmlns:a16="http://schemas.microsoft.com/office/drawing/2014/main" id="{25486288-6426-D624-357C-0BBE3369CABF}"/>
              </a:ext>
            </a:extLst>
          </p:cNvPr>
          <p:cNvPicPr>
            <a:picLocks noChangeAspect="1"/>
          </p:cNvPicPr>
          <p:nvPr/>
        </p:nvPicPr>
        <p:blipFill>
          <a:blip r:embed="rId3">
            <a:lum/>
          </a:blip>
          <a:stretch>
            <a:fillRect/>
          </a:stretch>
        </p:blipFill>
        <p:spPr>
          <a:xfrm>
            <a:off x="654955" y="1424110"/>
            <a:ext cx="3107258" cy="461148"/>
          </a:xfrm>
          <a:prstGeom prst="rect">
            <a:avLst/>
          </a:prstGeom>
          <a:ln>
            <a:noFill/>
          </a:ln>
          <a:effectLst>
            <a:outerShdw blurRad="190500" algn="tl" rotWithShape="0">
              <a:srgbClr val="000000">
                <a:alpha val="70000"/>
              </a:srgbClr>
            </a:outerShdw>
          </a:effectLst>
        </p:spPr>
      </p:pic>
      <p:pic>
        <p:nvPicPr>
          <p:cNvPr id="10" name="Image 9">
            <a:extLst>
              <a:ext uri="{FF2B5EF4-FFF2-40B4-BE49-F238E27FC236}">
                <a16:creationId xmlns:a16="http://schemas.microsoft.com/office/drawing/2014/main" id="{A8C2FE4F-A294-1087-DF57-84AEE07A6620}"/>
              </a:ext>
            </a:extLst>
          </p:cNvPr>
          <p:cNvPicPr>
            <a:picLocks noChangeAspect="1"/>
          </p:cNvPicPr>
          <p:nvPr/>
        </p:nvPicPr>
        <p:blipFill>
          <a:blip r:embed="rId4">
            <a:lum/>
          </a:blip>
          <a:stretch>
            <a:fillRect/>
          </a:stretch>
        </p:blipFill>
        <p:spPr>
          <a:xfrm>
            <a:off x="4360921" y="1424110"/>
            <a:ext cx="2436118" cy="464225"/>
          </a:xfrm>
          <a:prstGeom prst="rect">
            <a:avLst/>
          </a:prstGeom>
          <a:ln>
            <a:noFill/>
          </a:ln>
          <a:effectLst>
            <a:outerShdw blurRad="190500" algn="tl" rotWithShape="0">
              <a:srgbClr val="000000">
                <a:alpha val="70000"/>
              </a:srgbClr>
            </a:outerShdw>
          </a:effectLst>
        </p:spPr>
      </p:pic>
      <p:pic>
        <p:nvPicPr>
          <p:cNvPr id="11" name="Image 10">
            <a:extLst>
              <a:ext uri="{FF2B5EF4-FFF2-40B4-BE49-F238E27FC236}">
                <a16:creationId xmlns:a16="http://schemas.microsoft.com/office/drawing/2014/main" id="{7935E97E-826C-45BA-92E8-BB552385F208}"/>
              </a:ext>
            </a:extLst>
          </p:cNvPr>
          <p:cNvPicPr>
            <a:picLocks noChangeAspect="1"/>
          </p:cNvPicPr>
          <p:nvPr/>
        </p:nvPicPr>
        <p:blipFill>
          <a:blip r:embed="rId5">
            <a:lum/>
          </a:blip>
          <a:stretch>
            <a:fillRect/>
          </a:stretch>
        </p:blipFill>
        <p:spPr>
          <a:xfrm>
            <a:off x="7301184" y="1416595"/>
            <a:ext cx="2247181" cy="468663"/>
          </a:xfrm>
          <a:prstGeom prst="rect">
            <a:avLst/>
          </a:prstGeom>
          <a:ln>
            <a:noFill/>
          </a:ln>
          <a:effectLst>
            <a:outerShdw blurRad="190500" algn="tl" rotWithShape="0">
              <a:srgbClr val="000000">
                <a:alpha val="70000"/>
              </a:srgbClr>
            </a:outerShdw>
          </a:effectLst>
        </p:spPr>
      </p:pic>
      <p:cxnSp>
        <p:nvCxnSpPr>
          <p:cNvPr id="16" name="Connecteur droit avec flèche 15">
            <a:extLst>
              <a:ext uri="{FF2B5EF4-FFF2-40B4-BE49-F238E27FC236}">
                <a16:creationId xmlns:a16="http://schemas.microsoft.com/office/drawing/2014/main" id="{7B33C45D-1EC8-70AD-E55F-C71EEE4B4973}"/>
              </a:ext>
            </a:extLst>
          </p:cNvPr>
          <p:cNvCxnSpPr>
            <a:cxnSpLocks/>
            <a:endCxn id="8" idx="2"/>
          </p:cNvCxnSpPr>
          <p:nvPr/>
        </p:nvCxnSpPr>
        <p:spPr>
          <a:xfrm flipH="1" flipV="1">
            <a:off x="2208584" y="1885258"/>
            <a:ext cx="1859653" cy="11762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avec flèche 18">
            <a:extLst>
              <a:ext uri="{FF2B5EF4-FFF2-40B4-BE49-F238E27FC236}">
                <a16:creationId xmlns:a16="http://schemas.microsoft.com/office/drawing/2014/main" id="{4D0955EF-1382-5658-C2EA-BE1C24179DCD}"/>
              </a:ext>
            </a:extLst>
          </p:cNvPr>
          <p:cNvCxnSpPr>
            <a:cxnSpLocks/>
            <a:stCxn id="27" idx="0"/>
            <a:endCxn id="10" idx="2"/>
          </p:cNvCxnSpPr>
          <p:nvPr/>
        </p:nvCxnSpPr>
        <p:spPr>
          <a:xfrm flipV="1">
            <a:off x="5336619" y="1888335"/>
            <a:ext cx="242361" cy="117321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0D923E6A-9697-1FE9-41EF-15DF1E9E9675}"/>
              </a:ext>
            </a:extLst>
          </p:cNvPr>
          <p:cNvCxnSpPr>
            <a:cxnSpLocks/>
            <a:stCxn id="28" idx="0"/>
            <a:endCxn id="11" idx="2"/>
          </p:cNvCxnSpPr>
          <p:nvPr/>
        </p:nvCxnSpPr>
        <p:spPr>
          <a:xfrm flipV="1">
            <a:off x="5989889" y="1885258"/>
            <a:ext cx="2434886" cy="11762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2CE22F32-1377-EF20-F84B-6000556ED012}"/>
              </a:ext>
            </a:extLst>
          </p:cNvPr>
          <p:cNvSpPr/>
          <p:nvPr/>
        </p:nvSpPr>
        <p:spPr>
          <a:xfrm>
            <a:off x="3826309" y="3061546"/>
            <a:ext cx="419101" cy="181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6D38B441-3ED5-CE9A-CC37-189AF6FF8CBA}"/>
              </a:ext>
            </a:extLst>
          </p:cNvPr>
          <p:cNvSpPr/>
          <p:nvPr/>
        </p:nvSpPr>
        <p:spPr>
          <a:xfrm>
            <a:off x="5177831" y="3061546"/>
            <a:ext cx="317575" cy="181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1B1BAA5B-BD01-B61A-6131-80775CDCF74B}"/>
              </a:ext>
            </a:extLst>
          </p:cNvPr>
          <p:cNvSpPr/>
          <p:nvPr/>
        </p:nvSpPr>
        <p:spPr>
          <a:xfrm>
            <a:off x="5791768" y="3061546"/>
            <a:ext cx="396241" cy="181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a:extLst>
              <a:ext uri="{FF2B5EF4-FFF2-40B4-BE49-F238E27FC236}">
                <a16:creationId xmlns:a16="http://schemas.microsoft.com/office/drawing/2014/main" id="{0692C9F5-9730-43B2-3F78-FB54D4B2A04E}"/>
              </a:ext>
            </a:extLst>
          </p:cNvPr>
          <p:cNvPicPr>
            <a:picLocks noChangeAspect="1"/>
          </p:cNvPicPr>
          <p:nvPr/>
        </p:nvPicPr>
        <p:blipFill>
          <a:blip r:embed="rId6">
            <a:lum/>
          </a:blip>
          <a:stretch>
            <a:fillRect/>
          </a:stretch>
        </p:blipFill>
        <p:spPr>
          <a:xfrm>
            <a:off x="87581" y="2755486"/>
            <a:ext cx="1134748" cy="612119"/>
          </a:xfrm>
          <a:prstGeom prst="rect">
            <a:avLst/>
          </a:prstGeom>
          <a:ln>
            <a:noFill/>
          </a:ln>
          <a:effectLst>
            <a:outerShdw blurRad="190500" algn="tl" rotWithShape="0">
              <a:srgbClr val="000000">
                <a:alpha val="70000"/>
              </a:srgbClr>
            </a:outerShdw>
          </a:effectLst>
        </p:spPr>
      </p:pic>
      <p:sp>
        <p:nvSpPr>
          <p:cNvPr id="31" name="ZoneTexte 30">
            <a:extLst>
              <a:ext uri="{FF2B5EF4-FFF2-40B4-BE49-F238E27FC236}">
                <a16:creationId xmlns:a16="http://schemas.microsoft.com/office/drawing/2014/main" id="{8BD9A253-9844-0327-7DA6-EA8641D90052}"/>
              </a:ext>
            </a:extLst>
          </p:cNvPr>
          <p:cNvSpPr txBox="1"/>
          <p:nvPr/>
        </p:nvSpPr>
        <p:spPr>
          <a:xfrm>
            <a:off x="437376" y="2802096"/>
            <a:ext cx="755335" cy="400110"/>
          </a:xfrm>
          <a:prstGeom prst="rect">
            <a:avLst/>
          </a:prstGeom>
          <a:noFill/>
        </p:spPr>
        <p:txBody>
          <a:bodyPr wrap="none" rtlCol="0">
            <a:spAutoFit/>
          </a:bodyPr>
          <a:lstStyle/>
          <a:p>
            <a:r>
              <a:rPr lang="fr-FR" sz="2000" dirty="0">
                <a:effectLst>
                  <a:outerShdw blurRad="38100" dist="38100" dir="2700000" algn="tl">
                    <a:srgbClr val="000000">
                      <a:alpha val="43137"/>
                    </a:srgbClr>
                  </a:outerShdw>
                </a:effectLst>
              </a:rPr>
              <a:t>GRR</a:t>
            </a:r>
          </a:p>
        </p:txBody>
      </p:sp>
      <p:pic>
        <p:nvPicPr>
          <p:cNvPr id="32" name="Image 31">
            <a:extLst>
              <a:ext uri="{FF2B5EF4-FFF2-40B4-BE49-F238E27FC236}">
                <a16:creationId xmlns:a16="http://schemas.microsoft.com/office/drawing/2014/main" id="{3E123966-09E7-4071-15C4-7D9488A89210}"/>
              </a:ext>
            </a:extLst>
          </p:cNvPr>
          <p:cNvPicPr>
            <a:picLocks noChangeAspect="1"/>
          </p:cNvPicPr>
          <p:nvPr/>
        </p:nvPicPr>
        <p:blipFill rotWithShape="1">
          <a:blip r:embed="rId7">
            <a:lum/>
          </a:blip>
          <a:srcRect l="-1134" t="2066" r="1134" b="697"/>
          <a:stretch/>
        </p:blipFill>
        <p:spPr>
          <a:xfrm>
            <a:off x="268211" y="3843184"/>
            <a:ext cx="773488" cy="789298"/>
          </a:xfrm>
          <a:prstGeom prst="rect">
            <a:avLst/>
          </a:prstGeom>
          <a:ln>
            <a:noFill/>
          </a:ln>
          <a:effectLst>
            <a:outerShdw blurRad="190500" algn="tl" rotWithShape="0">
              <a:srgbClr val="000000">
                <a:alpha val="70000"/>
              </a:srgbClr>
            </a:outerShdw>
          </a:effectLst>
        </p:spPr>
      </p:pic>
      <p:sp>
        <p:nvSpPr>
          <p:cNvPr id="33" name="ZoneTexte 32">
            <a:extLst>
              <a:ext uri="{FF2B5EF4-FFF2-40B4-BE49-F238E27FC236}">
                <a16:creationId xmlns:a16="http://schemas.microsoft.com/office/drawing/2014/main" id="{E03BBFCA-8B44-85A8-164B-AFD40CFB9D92}"/>
              </a:ext>
            </a:extLst>
          </p:cNvPr>
          <p:cNvSpPr txBox="1"/>
          <p:nvPr/>
        </p:nvSpPr>
        <p:spPr>
          <a:xfrm>
            <a:off x="257318" y="3598870"/>
            <a:ext cx="768159" cy="400110"/>
          </a:xfrm>
          <a:prstGeom prst="rect">
            <a:avLst/>
          </a:prstGeom>
          <a:noFill/>
        </p:spPr>
        <p:txBody>
          <a:bodyPr wrap="none" rtlCol="0">
            <a:spAutoFit/>
          </a:bodyPr>
          <a:lstStyle/>
          <a:p>
            <a:r>
              <a:rPr lang="fr-FR" sz="2000" dirty="0">
                <a:effectLst>
                  <a:outerShdw blurRad="38100" dist="38100" dir="2700000" algn="tl">
                    <a:srgbClr val="000000">
                      <a:alpha val="43137"/>
                    </a:srgbClr>
                  </a:outerShdw>
                </a:effectLst>
              </a:rPr>
              <a:t>GLPI</a:t>
            </a:r>
          </a:p>
        </p:txBody>
      </p:sp>
      <p:cxnSp>
        <p:nvCxnSpPr>
          <p:cNvPr id="34" name="Connecteur droit avec flèche 33">
            <a:extLst>
              <a:ext uri="{FF2B5EF4-FFF2-40B4-BE49-F238E27FC236}">
                <a16:creationId xmlns:a16="http://schemas.microsoft.com/office/drawing/2014/main" id="{EA1261BA-B5F1-4320-16E1-489A629B4681}"/>
              </a:ext>
            </a:extLst>
          </p:cNvPr>
          <p:cNvCxnSpPr>
            <a:cxnSpLocks/>
          </p:cNvCxnSpPr>
          <p:nvPr/>
        </p:nvCxnSpPr>
        <p:spPr>
          <a:xfrm flipH="1" flipV="1">
            <a:off x="1186859" y="3061545"/>
            <a:ext cx="364806" cy="3060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necteur droit avec flèche 35">
            <a:extLst>
              <a:ext uri="{FF2B5EF4-FFF2-40B4-BE49-F238E27FC236}">
                <a16:creationId xmlns:a16="http://schemas.microsoft.com/office/drawing/2014/main" id="{0CFFA1F5-305E-FB8F-09BF-EA4A7DBB9800}"/>
              </a:ext>
            </a:extLst>
          </p:cNvPr>
          <p:cNvCxnSpPr>
            <a:cxnSpLocks/>
          </p:cNvCxnSpPr>
          <p:nvPr/>
        </p:nvCxnSpPr>
        <p:spPr>
          <a:xfrm flipH="1">
            <a:off x="1057653" y="3548511"/>
            <a:ext cx="860029" cy="64599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202C370-0D7C-1888-E095-46AC0EDFC1F4}"/>
              </a:ext>
            </a:extLst>
          </p:cNvPr>
          <p:cNvSpPr/>
          <p:nvPr/>
        </p:nvSpPr>
        <p:spPr>
          <a:xfrm>
            <a:off x="1369262" y="3362148"/>
            <a:ext cx="419101" cy="181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5BC5F4A2-615D-A40D-4E51-B6968658B0F1}"/>
              </a:ext>
            </a:extLst>
          </p:cNvPr>
          <p:cNvSpPr/>
          <p:nvPr/>
        </p:nvSpPr>
        <p:spPr>
          <a:xfrm>
            <a:off x="1888761" y="3362148"/>
            <a:ext cx="419101" cy="181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9145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p:bldP spid="33" grpId="0"/>
      <p:bldP spid="38" grpId="0" animBg="1"/>
      <p:bldP spid="3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a:xfrm>
            <a:off x="428624" y="253277"/>
            <a:ext cx="11337925" cy="1108923"/>
          </a:xfrm>
        </p:spPr>
        <p:txBody>
          <a:bodyPr/>
          <a:lstStyle/>
          <a:p>
            <a:r>
              <a:rPr lang="fr-FR" sz="2000" dirty="0">
                <a:solidFill>
                  <a:schemeClr val="accent3"/>
                </a:solidFill>
              </a:rPr>
              <a:t>ATRIUM, un portail vers des applications «externes» (connecteur) </a:t>
            </a:r>
            <a:br>
              <a:rPr lang="fr-FR" sz="2000" dirty="0">
                <a:solidFill>
                  <a:schemeClr val="accent3"/>
                </a:solidFill>
              </a:rPr>
            </a:br>
            <a:br>
              <a:rPr lang="fr-FR" sz="2000" i="1" dirty="0">
                <a:solidFill>
                  <a:schemeClr val="accent3"/>
                </a:solidFill>
              </a:rPr>
            </a:br>
            <a:r>
              <a:rPr lang="fr-FR" sz="2000" i="1" dirty="0">
                <a:solidFill>
                  <a:schemeClr val="accent3"/>
                </a:solidFill>
              </a:rPr>
              <a:t>Exemple de PRONOTE (vie scolaire):</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33</a:t>
            </a:fld>
            <a:endParaRPr lang="nl-NL" dirty="0"/>
          </a:p>
        </p:txBody>
      </p:sp>
      <p:pic>
        <p:nvPicPr>
          <p:cNvPr id="21" name="Espace réservé du contenu 20" descr="Une image contenant texte, capture d’écran, logiciel, Icône d’ordinateur&#10;&#10;Description générée automatiquement">
            <a:extLst>
              <a:ext uri="{FF2B5EF4-FFF2-40B4-BE49-F238E27FC236}">
                <a16:creationId xmlns:a16="http://schemas.microsoft.com/office/drawing/2014/main" id="{6685A121-0C9F-0F38-C7F9-62C16BA9C1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45" y="3347423"/>
            <a:ext cx="4373912" cy="2314528"/>
          </a:xfrm>
        </p:spPr>
      </p:pic>
      <p:pic>
        <p:nvPicPr>
          <p:cNvPr id="6" name="Image 5">
            <a:extLst>
              <a:ext uri="{FF2B5EF4-FFF2-40B4-BE49-F238E27FC236}">
                <a16:creationId xmlns:a16="http://schemas.microsoft.com/office/drawing/2014/main" id="{4914EEB0-4B22-B47F-4EEE-25231961BAFC}"/>
              </a:ext>
            </a:extLst>
          </p:cNvPr>
          <p:cNvPicPr>
            <a:picLocks noChangeAspect="1"/>
          </p:cNvPicPr>
          <p:nvPr/>
        </p:nvPicPr>
        <p:blipFill>
          <a:blip r:embed="rId3"/>
          <a:stretch>
            <a:fillRect/>
          </a:stretch>
        </p:blipFill>
        <p:spPr>
          <a:xfrm>
            <a:off x="2508252" y="1244391"/>
            <a:ext cx="1584176" cy="1108923"/>
          </a:xfrm>
          <a:prstGeom prst="rect">
            <a:avLst/>
          </a:prstGeom>
        </p:spPr>
      </p:pic>
      <p:cxnSp>
        <p:nvCxnSpPr>
          <p:cNvPr id="8" name="Connecteur droit avec flèche 7">
            <a:extLst>
              <a:ext uri="{FF2B5EF4-FFF2-40B4-BE49-F238E27FC236}">
                <a16:creationId xmlns:a16="http://schemas.microsoft.com/office/drawing/2014/main" id="{6701DB2A-894D-F403-5EC4-0EF386B52174}"/>
              </a:ext>
            </a:extLst>
          </p:cNvPr>
          <p:cNvCxnSpPr>
            <a:cxnSpLocks/>
            <a:stCxn id="10" idx="0"/>
            <a:endCxn id="11" idx="2"/>
          </p:cNvCxnSpPr>
          <p:nvPr/>
        </p:nvCxnSpPr>
        <p:spPr>
          <a:xfrm flipH="1" flipV="1">
            <a:off x="3226614" y="3079199"/>
            <a:ext cx="1312366" cy="106100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FD307FB5-F8F7-B107-FD89-F1AB3D69B151}"/>
              </a:ext>
            </a:extLst>
          </p:cNvPr>
          <p:cNvSpPr/>
          <p:nvPr/>
        </p:nvSpPr>
        <p:spPr>
          <a:xfrm>
            <a:off x="4389120" y="4140200"/>
            <a:ext cx="299720" cy="127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24FC2F1E-205F-ADA4-C995-A1E2EEFC4C7C}"/>
              </a:ext>
            </a:extLst>
          </p:cNvPr>
          <p:cNvSpPr/>
          <p:nvPr/>
        </p:nvSpPr>
        <p:spPr>
          <a:xfrm>
            <a:off x="2842351" y="2503135"/>
            <a:ext cx="768526" cy="576064"/>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F5143DF0-DA00-7C98-1BD5-BBC7A25E0D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1549" y="2587981"/>
            <a:ext cx="690130" cy="464974"/>
          </a:xfrm>
          <a:prstGeom prst="rect">
            <a:avLst/>
          </a:prstGeom>
        </p:spPr>
      </p:pic>
      <p:sp>
        <p:nvSpPr>
          <p:cNvPr id="13" name="ZoneTexte 12">
            <a:extLst>
              <a:ext uri="{FF2B5EF4-FFF2-40B4-BE49-F238E27FC236}">
                <a16:creationId xmlns:a16="http://schemas.microsoft.com/office/drawing/2014/main" id="{239DF720-0679-DBC9-B573-50BD0340B6F2}"/>
              </a:ext>
            </a:extLst>
          </p:cNvPr>
          <p:cNvSpPr txBox="1"/>
          <p:nvPr/>
        </p:nvSpPr>
        <p:spPr>
          <a:xfrm>
            <a:off x="1428132" y="2600896"/>
            <a:ext cx="1377300" cy="369332"/>
          </a:xfrm>
          <a:prstGeom prst="rect">
            <a:avLst/>
          </a:prstGeom>
          <a:noFill/>
        </p:spPr>
        <p:txBody>
          <a:bodyPr wrap="none" rtlCol="0">
            <a:spAutoFit/>
          </a:bodyPr>
          <a:lstStyle/>
          <a:p>
            <a:r>
              <a:rPr lang="fr-FR" dirty="0"/>
              <a:t>Connecteur</a:t>
            </a:r>
          </a:p>
        </p:txBody>
      </p:sp>
      <p:sp>
        <p:nvSpPr>
          <p:cNvPr id="14" name="Organigramme : Disque magnétique 13">
            <a:extLst>
              <a:ext uri="{FF2B5EF4-FFF2-40B4-BE49-F238E27FC236}">
                <a16:creationId xmlns:a16="http://schemas.microsoft.com/office/drawing/2014/main" id="{ADF97CD7-2C66-67B9-FD41-A8A26FF64216}"/>
              </a:ext>
            </a:extLst>
          </p:cNvPr>
          <p:cNvSpPr/>
          <p:nvPr/>
        </p:nvSpPr>
        <p:spPr>
          <a:xfrm>
            <a:off x="7668455" y="3744256"/>
            <a:ext cx="1215126" cy="1512168"/>
          </a:xfrm>
          <a:prstGeom prst="flowChartMagneticDisk">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200" b="1" dirty="0">
                <a:solidFill>
                  <a:schemeClr val="bg2">
                    <a:lumMod val="95000"/>
                  </a:schemeClr>
                </a:solidFill>
              </a:rPr>
              <a:t>Annuaire</a:t>
            </a:r>
          </a:p>
          <a:p>
            <a:pPr algn="ctr"/>
            <a:r>
              <a:rPr lang="fr-FR" sz="1200" b="1" dirty="0">
                <a:solidFill>
                  <a:schemeClr val="bg2">
                    <a:lumMod val="95000"/>
                  </a:schemeClr>
                </a:solidFill>
              </a:rPr>
              <a:t>ATRIUM</a:t>
            </a:r>
          </a:p>
        </p:txBody>
      </p:sp>
      <p:sp>
        <p:nvSpPr>
          <p:cNvPr id="15" name="Organigramme : Disque magnétique 14">
            <a:extLst>
              <a:ext uri="{FF2B5EF4-FFF2-40B4-BE49-F238E27FC236}">
                <a16:creationId xmlns:a16="http://schemas.microsoft.com/office/drawing/2014/main" id="{50AB5926-4623-5D51-D5FD-A07A283BFDBB}"/>
              </a:ext>
            </a:extLst>
          </p:cNvPr>
          <p:cNvSpPr/>
          <p:nvPr/>
        </p:nvSpPr>
        <p:spPr>
          <a:xfrm>
            <a:off x="7672239" y="989538"/>
            <a:ext cx="1224136" cy="1368123"/>
          </a:xfrm>
          <a:prstGeom prst="flowChartMagneticDisk">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b="1" dirty="0">
              <a:solidFill>
                <a:schemeClr val="bg2"/>
              </a:solidFill>
            </a:endParaRPr>
          </a:p>
          <a:p>
            <a:pPr algn="ctr"/>
            <a:r>
              <a:rPr lang="fr-FR" sz="1100" b="1" dirty="0">
                <a:solidFill>
                  <a:schemeClr val="bg2"/>
                </a:solidFill>
              </a:rPr>
              <a:t>Annuaire </a:t>
            </a:r>
          </a:p>
          <a:p>
            <a:pPr algn="ctr"/>
            <a:endParaRPr lang="fr-FR" sz="1100" b="1" dirty="0">
              <a:solidFill>
                <a:schemeClr val="bg2"/>
              </a:solidFill>
            </a:endParaRPr>
          </a:p>
          <a:p>
            <a:pPr algn="ctr"/>
            <a:r>
              <a:rPr lang="fr-FR" sz="1100" b="1" dirty="0">
                <a:solidFill>
                  <a:schemeClr val="bg2"/>
                </a:solidFill>
              </a:rPr>
              <a:t>Index Education</a:t>
            </a:r>
          </a:p>
        </p:txBody>
      </p:sp>
      <p:cxnSp>
        <p:nvCxnSpPr>
          <p:cNvPr id="16" name="Connecteur droit avec flèche 15">
            <a:extLst>
              <a:ext uri="{FF2B5EF4-FFF2-40B4-BE49-F238E27FC236}">
                <a16:creationId xmlns:a16="http://schemas.microsoft.com/office/drawing/2014/main" id="{9D34D670-BB65-0A38-7BA0-FF58DDF42D79}"/>
              </a:ext>
            </a:extLst>
          </p:cNvPr>
          <p:cNvCxnSpPr>
            <a:endCxn id="15" idx="2"/>
          </p:cNvCxnSpPr>
          <p:nvPr/>
        </p:nvCxnSpPr>
        <p:spPr>
          <a:xfrm flipV="1">
            <a:off x="3876404" y="1673600"/>
            <a:ext cx="3795835" cy="19162"/>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eur droit avec flèche 16">
            <a:extLst>
              <a:ext uri="{FF2B5EF4-FFF2-40B4-BE49-F238E27FC236}">
                <a16:creationId xmlns:a16="http://schemas.microsoft.com/office/drawing/2014/main" id="{DB2CFC68-38DE-623D-2916-B4418FEE5E5F}"/>
              </a:ext>
            </a:extLst>
          </p:cNvPr>
          <p:cNvCxnSpPr>
            <a:cxnSpLocks/>
            <a:stCxn id="21" idx="3"/>
            <a:endCxn id="14" idx="2"/>
          </p:cNvCxnSpPr>
          <p:nvPr/>
        </p:nvCxnSpPr>
        <p:spPr>
          <a:xfrm flipV="1">
            <a:off x="5633557" y="4500340"/>
            <a:ext cx="2034898" cy="4347"/>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8" name="ZoneTexte 17">
            <a:extLst>
              <a:ext uri="{FF2B5EF4-FFF2-40B4-BE49-F238E27FC236}">
                <a16:creationId xmlns:a16="http://schemas.microsoft.com/office/drawing/2014/main" id="{0F439363-DAC3-C9B0-5CE7-49EAC317B5E2}"/>
              </a:ext>
            </a:extLst>
          </p:cNvPr>
          <p:cNvSpPr txBox="1"/>
          <p:nvPr/>
        </p:nvSpPr>
        <p:spPr>
          <a:xfrm>
            <a:off x="3730086" y="2611958"/>
            <a:ext cx="4124847" cy="369332"/>
          </a:xfrm>
          <a:prstGeom prst="rect">
            <a:avLst/>
          </a:prstGeom>
          <a:noFill/>
        </p:spPr>
        <p:txBody>
          <a:bodyPr wrap="none" rtlCol="0">
            <a:spAutoFit/>
          </a:bodyPr>
          <a:lstStyle/>
          <a:p>
            <a:r>
              <a:rPr lang="fr-FR" dirty="0">
                <a:sym typeface="Wingdings" panose="05000000000000000000" pitchFamily="2" charset="2"/>
              </a:rPr>
              <a:t>Accès direct sans </a:t>
            </a:r>
            <a:r>
              <a:rPr lang="fr-FR" dirty="0"/>
              <a:t>réauthentification </a:t>
            </a:r>
          </a:p>
        </p:txBody>
      </p:sp>
    </p:spTree>
    <p:extLst>
      <p:ext uri="{BB962C8B-B14F-4D97-AF65-F5344CB8AC3E}">
        <p14:creationId xmlns:p14="http://schemas.microsoft.com/office/powerpoint/2010/main" val="96422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animBg="1"/>
      <p:bldP spid="15" grpId="0" animBg="1"/>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a:xfrm>
            <a:off x="428624" y="70397"/>
            <a:ext cx="11337925" cy="912315"/>
          </a:xfrm>
        </p:spPr>
        <p:txBody>
          <a:bodyPr/>
          <a:lstStyle/>
          <a:p>
            <a:r>
              <a:rPr lang="fr-FR" dirty="0">
                <a:solidFill>
                  <a:schemeClr val="accent3"/>
                </a:solidFill>
              </a:rPr>
              <a:t>ATRIUM intègre une assistance, et tout d’abord son aide en ligne accessible à tout moment…</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34</a:t>
            </a:fld>
            <a:endParaRPr lang="nl-NL" dirty="0"/>
          </a:p>
        </p:txBody>
      </p:sp>
      <p:pic>
        <p:nvPicPr>
          <p:cNvPr id="9" name="Espace réservé du contenu 8" descr="Une image contenant texte, capture d’écran, conception&#10;&#10;Description générée automatiquement">
            <a:extLst>
              <a:ext uri="{FF2B5EF4-FFF2-40B4-BE49-F238E27FC236}">
                <a16:creationId xmlns:a16="http://schemas.microsoft.com/office/drawing/2014/main" id="{6D4B0151-569B-B9BE-A3C6-40B755073F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6996" y="1208122"/>
            <a:ext cx="8483364" cy="4187693"/>
          </a:xfrm>
        </p:spPr>
      </p:pic>
    </p:spTree>
    <p:extLst>
      <p:ext uri="{BB962C8B-B14F-4D97-AF65-F5344CB8AC3E}">
        <p14:creationId xmlns:p14="http://schemas.microsoft.com/office/powerpoint/2010/main" val="3669013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166688" y="147242"/>
            <a:ext cx="8497192" cy="1015663"/>
          </a:xfrm>
          <a:prstGeom prst="rect">
            <a:avLst/>
          </a:prstGeom>
          <a:noFill/>
        </p:spPr>
        <p:txBody>
          <a:bodyPr wrap="square">
            <a:spAutoFit/>
          </a:bodyPr>
          <a:lstStyle>
            <a:defPPr>
              <a:defRPr lang="fr-FR"/>
            </a:defPPr>
            <a:lvl1pPr marL="342900" indent="-342900" algn="just">
              <a:buFont typeface="Wingdings" panose="05000000000000000000" pitchFamily="2" charset="2"/>
              <a:buChar char=""/>
              <a:defRPr sz="200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pPr>
              <a:defRPr/>
            </a:pPr>
            <a:r>
              <a:rPr lang="fr-FR" dirty="0">
                <a:solidFill>
                  <a:schemeClr val="accent3"/>
                </a:solidFill>
              </a:rPr>
              <a:t>ATRIUM, donne la possibilité à tout utilisateur de synchroniser en permanence les documents de tous ses sites, avec son PC, smartphone, sa tablette</a:t>
            </a:r>
            <a:endParaRPr lang="fr-FR" sz="1400" dirty="0">
              <a:solidFill>
                <a:schemeClr val="accent3"/>
              </a:solidFill>
            </a:endParaRPr>
          </a:p>
        </p:txBody>
      </p:sp>
      <p:pic>
        <p:nvPicPr>
          <p:cNvPr id="16" name="Espace réservé du contenu 15" descr="Une image contenant texte, logiciel, Page web, nombre&#10;&#10;Description générée automatiquement">
            <a:extLst>
              <a:ext uri="{FF2B5EF4-FFF2-40B4-BE49-F238E27FC236}">
                <a16:creationId xmlns:a16="http://schemas.microsoft.com/office/drawing/2014/main" id="{0B2E5EE1-1A3E-6270-2637-DC2AA0E20F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576" y="1108841"/>
            <a:ext cx="7357869" cy="4139688"/>
          </a:xfrm>
        </p:spPr>
      </p:pic>
      <p:pic>
        <p:nvPicPr>
          <p:cNvPr id="18" name="Image 17" descr="Une image contenant texte, capture d’écran, affichage, Police&#10;&#10;Description générée automatiquement">
            <a:extLst>
              <a:ext uri="{FF2B5EF4-FFF2-40B4-BE49-F238E27FC236}">
                <a16:creationId xmlns:a16="http://schemas.microsoft.com/office/drawing/2014/main" id="{3FBBF7EE-30EF-3171-4BBE-7563353B8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860" y="4001359"/>
            <a:ext cx="3978097" cy="22087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9" name="Connecteur droit avec flèche 18">
            <a:extLst>
              <a:ext uri="{FF2B5EF4-FFF2-40B4-BE49-F238E27FC236}">
                <a16:creationId xmlns:a16="http://schemas.microsoft.com/office/drawing/2014/main" id="{163AB414-43C7-AAD0-B3D5-F80F648D0B3C}"/>
              </a:ext>
            </a:extLst>
          </p:cNvPr>
          <p:cNvCxnSpPr>
            <a:cxnSpLocks/>
          </p:cNvCxnSpPr>
          <p:nvPr/>
        </p:nvCxnSpPr>
        <p:spPr>
          <a:xfrm flipH="1">
            <a:off x="5143957" y="4343400"/>
            <a:ext cx="662483" cy="36576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3" name="Espace réservé du numéro de diapositive 22">
            <a:extLst>
              <a:ext uri="{FF2B5EF4-FFF2-40B4-BE49-F238E27FC236}">
                <a16:creationId xmlns:a16="http://schemas.microsoft.com/office/drawing/2014/main" id="{DEC89977-0E9F-FAA2-383A-FE567034DFE6}"/>
              </a:ext>
            </a:extLst>
          </p:cNvPr>
          <p:cNvSpPr>
            <a:spLocks noGrp="1"/>
          </p:cNvSpPr>
          <p:nvPr>
            <p:ph type="sldNum" sz="quarter" idx="4"/>
          </p:nvPr>
        </p:nvSpPr>
        <p:spPr/>
        <p:txBody>
          <a:bodyPr/>
          <a:lstStyle/>
          <a:p>
            <a:fld id="{DAF489CC-3B7A-4DA5-A8C0-4984788D0EC5}" type="slidenum">
              <a:rPr lang="nl-NL" smtClean="0"/>
              <a:pPr/>
              <a:t>35</a:t>
            </a:fld>
            <a:endParaRPr lang="nl-NL" dirty="0"/>
          </a:p>
        </p:txBody>
      </p:sp>
    </p:spTree>
    <p:extLst>
      <p:ext uri="{BB962C8B-B14F-4D97-AF65-F5344CB8AC3E}">
        <p14:creationId xmlns:p14="http://schemas.microsoft.com/office/powerpoint/2010/main" val="2644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20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a:xfrm>
            <a:off x="428624" y="70397"/>
            <a:ext cx="11337925" cy="912315"/>
          </a:xfrm>
        </p:spPr>
        <p:txBody>
          <a:bodyPr/>
          <a:lstStyle/>
          <a:p>
            <a:r>
              <a:rPr lang="fr-FR" dirty="0">
                <a:solidFill>
                  <a:schemeClr val="accent3"/>
                </a:solidFill>
              </a:rPr>
              <a:t>ATRIUM intègre une gestion des demandes d’assistance en ligne pour tout utilisateur…</a:t>
            </a:r>
            <a:br>
              <a:rPr lang="fr-FR" dirty="0">
                <a:solidFill>
                  <a:schemeClr val="accent3"/>
                </a:solidFill>
              </a:rPr>
            </a:br>
            <a:endParaRPr lang="fr-FR" dirty="0">
              <a:solidFill>
                <a:schemeClr val="accent3"/>
              </a:solidFill>
            </a:endParaRP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36</a:t>
            </a:fld>
            <a:endParaRPr lang="nl-NL" dirty="0"/>
          </a:p>
        </p:txBody>
      </p:sp>
      <p:pic>
        <p:nvPicPr>
          <p:cNvPr id="9" name="Espace réservé du contenu 8" descr="Une image contenant texte, capture d’écran, logiciel, Page web&#10;&#10;Description générée automatiquement">
            <a:extLst>
              <a:ext uri="{FF2B5EF4-FFF2-40B4-BE49-F238E27FC236}">
                <a16:creationId xmlns:a16="http://schemas.microsoft.com/office/drawing/2014/main" id="{CF31D6EE-9B40-A08A-01F4-97ED3871E4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9424" y="797582"/>
            <a:ext cx="4813645" cy="241733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D5F99B5D-D0B9-75DC-2916-D80114EE9031}"/>
              </a:ext>
            </a:extLst>
          </p:cNvPr>
          <p:cNvSpPr/>
          <p:nvPr/>
        </p:nvSpPr>
        <p:spPr>
          <a:xfrm>
            <a:off x="3924078" y="4222414"/>
            <a:ext cx="3024336" cy="7172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00" dirty="0">
                <a:solidFill>
                  <a:schemeClr val="bg1"/>
                </a:solidFill>
              </a:rPr>
              <a:t>Gestion des demandes par l’administrateur ATRIUM de l'établissement</a:t>
            </a:r>
          </a:p>
        </p:txBody>
      </p:sp>
      <p:sp>
        <p:nvSpPr>
          <p:cNvPr id="13" name="Rectangle 12">
            <a:extLst>
              <a:ext uri="{FF2B5EF4-FFF2-40B4-BE49-F238E27FC236}">
                <a16:creationId xmlns:a16="http://schemas.microsoft.com/office/drawing/2014/main" id="{DAC5C7BC-FF1C-E18E-8575-74E60D82168B}"/>
              </a:ext>
            </a:extLst>
          </p:cNvPr>
          <p:cNvSpPr/>
          <p:nvPr/>
        </p:nvSpPr>
        <p:spPr>
          <a:xfrm>
            <a:off x="3925247" y="5447121"/>
            <a:ext cx="3024336" cy="8606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00" dirty="0">
                <a:solidFill>
                  <a:schemeClr val="bg1"/>
                </a:solidFill>
              </a:rPr>
              <a:t>Gestion des demandes des administrateurs d’établissement par l’administrateur ATRIUM Région</a:t>
            </a:r>
          </a:p>
        </p:txBody>
      </p:sp>
      <p:cxnSp>
        <p:nvCxnSpPr>
          <p:cNvPr id="14" name="Connecteur en arc 29">
            <a:extLst>
              <a:ext uri="{FF2B5EF4-FFF2-40B4-BE49-F238E27FC236}">
                <a16:creationId xmlns:a16="http://schemas.microsoft.com/office/drawing/2014/main" id="{D7EBAE78-CD06-E5E3-DF05-A19686D06047}"/>
              </a:ext>
            </a:extLst>
          </p:cNvPr>
          <p:cNvCxnSpPr/>
          <p:nvPr/>
        </p:nvCxnSpPr>
        <p:spPr>
          <a:xfrm rot="16200000" flipH="1">
            <a:off x="5183376" y="5192513"/>
            <a:ext cx="506909" cy="1169"/>
          </a:xfrm>
          <a:prstGeom prst="curvedConnector3">
            <a:avLst>
              <a:gd name="adj1" fmla="val 50000"/>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eur en arc 36">
            <a:extLst>
              <a:ext uri="{FF2B5EF4-FFF2-40B4-BE49-F238E27FC236}">
                <a16:creationId xmlns:a16="http://schemas.microsoft.com/office/drawing/2014/main" id="{35887D56-046D-AC16-5AE3-0E2807138F7C}"/>
              </a:ext>
            </a:extLst>
          </p:cNvPr>
          <p:cNvCxnSpPr/>
          <p:nvPr/>
        </p:nvCxnSpPr>
        <p:spPr>
          <a:xfrm rot="5400000" flipH="1" flipV="1">
            <a:off x="5038776" y="5193096"/>
            <a:ext cx="506910" cy="1"/>
          </a:xfrm>
          <a:prstGeom prst="curvedConnector3">
            <a:avLst>
              <a:gd name="adj1" fmla="val 50000"/>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en arc 36">
            <a:extLst>
              <a:ext uri="{FF2B5EF4-FFF2-40B4-BE49-F238E27FC236}">
                <a16:creationId xmlns:a16="http://schemas.microsoft.com/office/drawing/2014/main" id="{100C548D-FCCA-4F2B-5697-768030C6E97E}"/>
              </a:ext>
            </a:extLst>
          </p:cNvPr>
          <p:cNvCxnSpPr>
            <a:cxnSpLocks/>
            <a:stCxn id="9" idx="2"/>
            <a:endCxn id="12" idx="0"/>
          </p:cNvCxnSpPr>
          <p:nvPr/>
        </p:nvCxnSpPr>
        <p:spPr>
          <a:xfrm rot="5400000">
            <a:off x="4932498" y="3718664"/>
            <a:ext cx="1007499" cy="1"/>
          </a:xfrm>
          <a:prstGeom prst="curvedConnector3">
            <a:avLst>
              <a:gd name="adj1" fmla="val 50000"/>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188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a:xfrm>
            <a:off x="428624" y="70397"/>
            <a:ext cx="11337925" cy="912315"/>
          </a:xfrm>
        </p:spPr>
        <p:txBody>
          <a:bodyPr/>
          <a:lstStyle/>
          <a:p>
            <a:r>
              <a:rPr lang="fr-FR" dirty="0">
                <a:solidFill>
                  <a:schemeClr val="accent3"/>
                </a:solidFill>
              </a:rPr>
              <a:t>La provenance des données personnelles</a:t>
            </a: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37</a:t>
            </a:fld>
            <a:endParaRPr lang="nl-NL" dirty="0"/>
          </a:p>
        </p:txBody>
      </p:sp>
      <p:pic>
        <p:nvPicPr>
          <p:cNvPr id="40" name="Espace réservé du contenu 39" descr="Une image contenant texte, capture d’écran, logiciel, Page web&#10;&#10;Description générée automatiquement">
            <a:extLst>
              <a:ext uri="{FF2B5EF4-FFF2-40B4-BE49-F238E27FC236}">
                <a16:creationId xmlns:a16="http://schemas.microsoft.com/office/drawing/2014/main" id="{E2CEE483-932C-3975-37F9-4A2D15E60D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58" y="4489513"/>
            <a:ext cx="3254041" cy="1725320"/>
          </a:xfrm>
        </p:spPr>
      </p:pic>
      <p:sp>
        <p:nvSpPr>
          <p:cNvPr id="6" name="Organigramme : Disque magnétique 5">
            <a:extLst>
              <a:ext uri="{FF2B5EF4-FFF2-40B4-BE49-F238E27FC236}">
                <a16:creationId xmlns:a16="http://schemas.microsoft.com/office/drawing/2014/main" id="{DEABDA86-3792-7645-EE63-E74BB48EF200}"/>
              </a:ext>
            </a:extLst>
          </p:cNvPr>
          <p:cNvSpPr/>
          <p:nvPr/>
        </p:nvSpPr>
        <p:spPr>
          <a:xfrm>
            <a:off x="4461247" y="4908187"/>
            <a:ext cx="1215126" cy="1512168"/>
          </a:xfrm>
          <a:prstGeom prst="flowChartMagneticDisk">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200" b="1" dirty="0">
                <a:solidFill>
                  <a:schemeClr val="bg2"/>
                </a:solidFill>
              </a:rPr>
              <a:t>Annuaire</a:t>
            </a:r>
          </a:p>
          <a:p>
            <a:pPr algn="ctr"/>
            <a:r>
              <a:rPr lang="fr-FR" sz="1200" b="1" dirty="0">
                <a:solidFill>
                  <a:schemeClr val="bg2"/>
                </a:solidFill>
              </a:rPr>
              <a:t>ATRIUM des utilisateurs</a:t>
            </a:r>
          </a:p>
        </p:txBody>
      </p:sp>
      <p:cxnSp>
        <p:nvCxnSpPr>
          <p:cNvPr id="9" name="Connecteur droit avec flèche 8">
            <a:extLst>
              <a:ext uri="{FF2B5EF4-FFF2-40B4-BE49-F238E27FC236}">
                <a16:creationId xmlns:a16="http://schemas.microsoft.com/office/drawing/2014/main" id="{3CE77068-F524-B83E-08D6-43C244CCAA7E}"/>
              </a:ext>
            </a:extLst>
          </p:cNvPr>
          <p:cNvCxnSpPr>
            <a:stCxn id="22" idx="3"/>
          </p:cNvCxnSpPr>
          <p:nvPr/>
        </p:nvCxnSpPr>
        <p:spPr>
          <a:xfrm flipH="1">
            <a:off x="5331819" y="4073428"/>
            <a:ext cx="612068" cy="834759"/>
          </a:xfrm>
          <a:prstGeom prst="straightConnector1">
            <a:avLst/>
          </a:prstGeom>
          <a:ln>
            <a:tailEnd type="stealth" w="lg" len="lg"/>
          </a:ln>
        </p:spPr>
        <p:style>
          <a:lnRef idx="2">
            <a:schemeClr val="accent3">
              <a:shade val="50000"/>
            </a:schemeClr>
          </a:lnRef>
          <a:fillRef idx="1">
            <a:schemeClr val="accent3"/>
          </a:fillRef>
          <a:effectRef idx="0">
            <a:schemeClr val="accent3"/>
          </a:effectRef>
          <a:fontRef idx="minor">
            <a:schemeClr val="lt1"/>
          </a:fontRef>
        </p:style>
      </p:cxnSp>
      <p:cxnSp>
        <p:nvCxnSpPr>
          <p:cNvPr id="12" name="Connecteur droit avec flèche 11">
            <a:extLst>
              <a:ext uri="{FF2B5EF4-FFF2-40B4-BE49-F238E27FC236}">
                <a16:creationId xmlns:a16="http://schemas.microsoft.com/office/drawing/2014/main" id="{E98EFAB0-7188-9DC3-65F7-446F044524BC}"/>
              </a:ext>
            </a:extLst>
          </p:cNvPr>
          <p:cNvCxnSpPr>
            <a:stCxn id="34" idx="3"/>
          </p:cNvCxnSpPr>
          <p:nvPr/>
        </p:nvCxnSpPr>
        <p:spPr>
          <a:xfrm flipH="1">
            <a:off x="5617917" y="4181600"/>
            <a:ext cx="2912055" cy="1057611"/>
          </a:xfrm>
          <a:prstGeom prst="straightConnector1">
            <a:avLst/>
          </a:prstGeom>
          <a:ln>
            <a:tailEnd type="stealth" w="lg" len="lg"/>
          </a:ln>
        </p:spPr>
        <p:style>
          <a:lnRef idx="2">
            <a:schemeClr val="accent3">
              <a:shade val="50000"/>
            </a:schemeClr>
          </a:lnRef>
          <a:fillRef idx="1">
            <a:schemeClr val="accent3"/>
          </a:fillRef>
          <a:effectRef idx="0">
            <a:schemeClr val="accent3"/>
          </a:effectRef>
          <a:fontRef idx="minor">
            <a:schemeClr val="lt1"/>
          </a:fontRef>
        </p:style>
      </p:cxnSp>
      <p:cxnSp>
        <p:nvCxnSpPr>
          <p:cNvPr id="13" name="Connecteur droit avec flèche 12">
            <a:extLst>
              <a:ext uri="{FF2B5EF4-FFF2-40B4-BE49-F238E27FC236}">
                <a16:creationId xmlns:a16="http://schemas.microsoft.com/office/drawing/2014/main" id="{A63869F6-B505-6CDC-95CC-33F9AB24C008}"/>
              </a:ext>
            </a:extLst>
          </p:cNvPr>
          <p:cNvCxnSpPr>
            <a:stCxn id="28" idx="2"/>
            <a:endCxn id="6" idx="4"/>
          </p:cNvCxnSpPr>
          <p:nvPr/>
        </p:nvCxnSpPr>
        <p:spPr>
          <a:xfrm flipH="1">
            <a:off x="5676373" y="5632937"/>
            <a:ext cx="2299987" cy="31334"/>
          </a:xfrm>
          <a:prstGeom prst="straightConnector1">
            <a:avLst/>
          </a:prstGeom>
          <a:ln>
            <a:tailEnd type="stealth" w="lg" len="lg"/>
          </a:ln>
        </p:spPr>
        <p:style>
          <a:lnRef idx="2">
            <a:schemeClr val="accent3">
              <a:shade val="50000"/>
            </a:schemeClr>
          </a:lnRef>
          <a:fillRef idx="1">
            <a:schemeClr val="accent3"/>
          </a:fillRef>
          <a:effectRef idx="0">
            <a:schemeClr val="accent3"/>
          </a:effectRef>
          <a:fontRef idx="minor">
            <a:schemeClr val="lt1"/>
          </a:fontRef>
        </p:style>
      </p:cxnSp>
      <p:cxnSp>
        <p:nvCxnSpPr>
          <p:cNvPr id="14" name="Connecteur droit avec flèche 13">
            <a:extLst>
              <a:ext uri="{FF2B5EF4-FFF2-40B4-BE49-F238E27FC236}">
                <a16:creationId xmlns:a16="http://schemas.microsoft.com/office/drawing/2014/main" id="{A1B42D39-152B-C128-8D6A-44D5EF73EF55}"/>
              </a:ext>
            </a:extLst>
          </p:cNvPr>
          <p:cNvCxnSpPr>
            <a:cxnSpLocks/>
            <a:stCxn id="40" idx="3"/>
            <a:endCxn id="6" idx="2"/>
          </p:cNvCxnSpPr>
          <p:nvPr/>
        </p:nvCxnSpPr>
        <p:spPr>
          <a:xfrm>
            <a:off x="3575999" y="5352173"/>
            <a:ext cx="885248" cy="312098"/>
          </a:xfrm>
          <a:prstGeom prst="straightConnector1">
            <a:avLst/>
          </a:prstGeom>
          <a:ln>
            <a:solidFill>
              <a:srgbClr val="FD8039"/>
            </a:solidFill>
            <a:tailEnd type="stealth" w="lg" len="lg"/>
          </a:ln>
        </p:spPr>
        <p:style>
          <a:lnRef idx="2">
            <a:schemeClr val="accent3">
              <a:shade val="50000"/>
            </a:schemeClr>
          </a:lnRef>
          <a:fillRef idx="1">
            <a:schemeClr val="accent3"/>
          </a:fillRef>
          <a:effectRef idx="0">
            <a:schemeClr val="accent3"/>
          </a:effectRef>
          <a:fontRef idx="minor">
            <a:schemeClr val="lt1"/>
          </a:fontRef>
        </p:style>
      </p:cxnSp>
      <p:grpSp>
        <p:nvGrpSpPr>
          <p:cNvPr id="15" name="Groupe 14">
            <a:extLst>
              <a:ext uri="{FF2B5EF4-FFF2-40B4-BE49-F238E27FC236}">
                <a16:creationId xmlns:a16="http://schemas.microsoft.com/office/drawing/2014/main" id="{3435AD64-BA68-E935-FEFF-55CD2063FDD9}"/>
              </a:ext>
            </a:extLst>
          </p:cNvPr>
          <p:cNvGrpSpPr/>
          <p:nvPr/>
        </p:nvGrpSpPr>
        <p:grpSpPr>
          <a:xfrm>
            <a:off x="1656975" y="2211886"/>
            <a:ext cx="1580409" cy="1478045"/>
            <a:chOff x="827584" y="692695"/>
            <a:chExt cx="2088232" cy="1836661"/>
          </a:xfrm>
        </p:grpSpPr>
        <p:pic>
          <p:nvPicPr>
            <p:cNvPr id="16" name="Image 15">
              <a:extLst>
                <a:ext uri="{FF2B5EF4-FFF2-40B4-BE49-F238E27FC236}">
                  <a16:creationId xmlns:a16="http://schemas.microsoft.com/office/drawing/2014/main" id="{005FA695-14B3-3DD8-0AF9-D491F976B36D}"/>
                </a:ext>
              </a:extLst>
            </p:cNvPr>
            <p:cNvPicPr>
              <a:picLocks noChangeAspect="1"/>
            </p:cNvPicPr>
            <p:nvPr/>
          </p:nvPicPr>
          <p:blipFill>
            <a:blip r:embed="rId3">
              <a:duotone>
                <a:schemeClr val="bg2">
                  <a:shade val="45000"/>
                  <a:satMod val="135000"/>
                </a:schemeClr>
                <a:prstClr val="white"/>
              </a:duotone>
            </a:blip>
            <a:stretch>
              <a:fillRect/>
            </a:stretch>
          </p:blipFill>
          <p:spPr>
            <a:xfrm flipH="1">
              <a:off x="896863" y="761702"/>
              <a:ext cx="1721912" cy="1536884"/>
            </a:xfrm>
            <a:prstGeom prst="rect">
              <a:avLst/>
            </a:prstGeom>
          </p:spPr>
        </p:pic>
        <p:sp>
          <p:nvSpPr>
            <p:cNvPr id="17" name="Rectangle 16">
              <a:extLst>
                <a:ext uri="{FF2B5EF4-FFF2-40B4-BE49-F238E27FC236}">
                  <a16:creationId xmlns:a16="http://schemas.microsoft.com/office/drawing/2014/main" id="{9A19182E-D859-6A2B-B9D5-3A2466E287E1}"/>
                </a:ext>
              </a:extLst>
            </p:cNvPr>
            <p:cNvSpPr/>
            <p:nvPr/>
          </p:nvSpPr>
          <p:spPr>
            <a:xfrm>
              <a:off x="827584" y="692695"/>
              <a:ext cx="2088232" cy="1823791"/>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1BCB788D-6508-383E-011D-9B4E4837D139}"/>
                </a:ext>
              </a:extLst>
            </p:cNvPr>
            <p:cNvSpPr txBox="1"/>
            <p:nvPr/>
          </p:nvSpPr>
          <p:spPr>
            <a:xfrm>
              <a:off x="922730" y="2108659"/>
              <a:ext cx="1953815" cy="420697"/>
            </a:xfrm>
            <a:prstGeom prst="rect">
              <a:avLst/>
            </a:prstGeom>
            <a:noFill/>
          </p:spPr>
          <p:txBody>
            <a:bodyPr wrap="square" rtlCol="0">
              <a:spAutoFit/>
            </a:bodyPr>
            <a:lstStyle/>
            <a:p>
              <a:r>
                <a:rPr lang="fr-FR" sz="1600" dirty="0"/>
                <a:t>Etablissement</a:t>
              </a:r>
              <a:endParaRPr lang="fr-FR" dirty="0"/>
            </a:p>
          </p:txBody>
        </p:sp>
      </p:grpSp>
      <p:cxnSp>
        <p:nvCxnSpPr>
          <p:cNvPr id="19" name="Connecteur droit avec flèche 18">
            <a:extLst>
              <a:ext uri="{FF2B5EF4-FFF2-40B4-BE49-F238E27FC236}">
                <a16:creationId xmlns:a16="http://schemas.microsoft.com/office/drawing/2014/main" id="{58CCF6EB-A182-1352-306B-76B4F5614841}"/>
              </a:ext>
            </a:extLst>
          </p:cNvPr>
          <p:cNvCxnSpPr/>
          <p:nvPr/>
        </p:nvCxnSpPr>
        <p:spPr>
          <a:xfrm flipV="1">
            <a:off x="3237384" y="2254489"/>
            <a:ext cx="1230896" cy="666839"/>
          </a:xfrm>
          <a:prstGeom prst="straightConnector1">
            <a:avLst/>
          </a:prstGeom>
          <a:ln>
            <a:tailEnd type="stealth" w="lg" len="lg"/>
          </a:ln>
        </p:spPr>
        <p:style>
          <a:lnRef idx="2">
            <a:schemeClr val="accent3">
              <a:shade val="50000"/>
            </a:schemeClr>
          </a:lnRef>
          <a:fillRef idx="1">
            <a:schemeClr val="accent3"/>
          </a:fillRef>
          <a:effectRef idx="0">
            <a:schemeClr val="accent3"/>
          </a:effectRef>
          <a:fontRef idx="minor">
            <a:schemeClr val="lt1"/>
          </a:fontRef>
        </p:style>
      </p:cxnSp>
      <p:grpSp>
        <p:nvGrpSpPr>
          <p:cNvPr id="20" name="Groupe 19">
            <a:extLst>
              <a:ext uri="{FF2B5EF4-FFF2-40B4-BE49-F238E27FC236}">
                <a16:creationId xmlns:a16="http://schemas.microsoft.com/office/drawing/2014/main" id="{E012B6D3-64BE-5E11-BD4B-1730033E521A}"/>
              </a:ext>
            </a:extLst>
          </p:cNvPr>
          <p:cNvGrpSpPr/>
          <p:nvPr/>
        </p:nvGrpSpPr>
        <p:grpSpPr>
          <a:xfrm>
            <a:off x="4468280" y="689081"/>
            <a:ext cx="2938274" cy="3548571"/>
            <a:chOff x="3858680" y="980729"/>
            <a:chExt cx="2938274" cy="3548571"/>
          </a:xfrm>
        </p:grpSpPr>
        <p:sp>
          <p:nvSpPr>
            <p:cNvPr id="21" name="Pentagone 100">
              <a:extLst>
                <a:ext uri="{FF2B5EF4-FFF2-40B4-BE49-F238E27FC236}">
                  <a16:creationId xmlns:a16="http://schemas.microsoft.com/office/drawing/2014/main" id="{BCE3D153-E768-6E0C-5E71-DADF76F41A13}"/>
                </a:ext>
              </a:extLst>
            </p:cNvPr>
            <p:cNvSpPr/>
            <p:nvPr/>
          </p:nvSpPr>
          <p:spPr>
            <a:xfrm rot="5400000">
              <a:off x="5073759" y="1416623"/>
              <a:ext cx="522057" cy="2516788"/>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a:p>
          </p:txBody>
        </p:sp>
        <p:sp>
          <p:nvSpPr>
            <p:cNvPr id="22" name="Organigramme : Disque magnétique 21">
              <a:extLst>
                <a:ext uri="{FF2B5EF4-FFF2-40B4-BE49-F238E27FC236}">
                  <a16:creationId xmlns:a16="http://schemas.microsoft.com/office/drawing/2014/main" id="{B89495F1-7569-FA68-1DB5-970B0F68E0EF}"/>
                </a:ext>
              </a:extLst>
            </p:cNvPr>
            <p:cNvSpPr/>
            <p:nvPr/>
          </p:nvSpPr>
          <p:spPr>
            <a:xfrm>
              <a:off x="4722219" y="2996953"/>
              <a:ext cx="1224136" cy="1368123"/>
            </a:xfrm>
            <a:prstGeom prst="flowChartMagneticDisk">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b="1" dirty="0">
                <a:solidFill>
                  <a:schemeClr val="bg2"/>
                </a:solidFill>
              </a:endParaRPr>
            </a:p>
            <a:p>
              <a:pPr algn="ctr"/>
              <a:r>
                <a:rPr lang="fr-FR" sz="1100" b="1" dirty="0">
                  <a:solidFill>
                    <a:schemeClr val="bg2"/>
                  </a:solidFill>
                </a:rPr>
                <a:t>Annuaire Académique</a:t>
              </a:r>
            </a:p>
            <a:p>
              <a:pPr algn="ctr"/>
              <a:r>
                <a:rPr lang="fr-FR" sz="1100" b="1" dirty="0">
                  <a:solidFill>
                    <a:schemeClr val="bg2"/>
                  </a:solidFill>
                </a:rPr>
                <a:t>Fédérateur</a:t>
              </a:r>
            </a:p>
            <a:p>
              <a:pPr algn="ctr"/>
              <a:r>
                <a:rPr lang="fr-FR" sz="1100" b="1" dirty="0">
                  <a:solidFill>
                    <a:schemeClr val="bg2"/>
                  </a:solidFill>
                </a:rPr>
                <a:t>(AAF)</a:t>
              </a:r>
            </a:p>
          </p:txBody>
        </p:sp>
        <p:sp>
          <p:nvSpPr>
            <p:cNvPr id="23" name="Organigramme : Disque magnétique 22">
              <a:extLst>
                <a:ext uri="{FF2B5EF4-FFF2-40B4-BE49-F238E27FC236}">
                  <a16:creationId xmlns:a16="http://schemas.microsoft.com/office/drawing/2014/main" id="{59657D13-53A5-64A5-DC6F-B25D9C4B1F87}"/>
                </a:ext>
              </a:extLst>
            </p:cNvPr>
            <p:cNvSpPr/>
            <p:nvPr/>
          </p:nvSpPr>
          <p:spPr>
            <a:xfrm>
              <a:off x="5409545" y="1319283"/>
              <a:ext cx="1183637" cy="1049777"/>
            </a:xfrm>
            <a:prstGeom prst="flowChartMagneticDisk">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dirty="0">
                <a:solidFill>
                  <a:schemeClr val="bg2"/>
                </a:solidFill>
              </a:endParaRPr>
            </a:p>
            <a:p>
              <a:pPr algn="ctr"/>
              <a:r>
                <a:rPr lang="fr-FR" sz="1100" dirty="0">
                  <a:solidFill>
                    <a:schemeClr val="bg2"/>
                  </a:solidFill>
                </a:rPr>
                <a:t>Structures</a:t>
              </a:r>
            </a:p>
            <a:p>
              <a:pPr algn="ctr"/>
              <a:r>
                <a:rPr lang="fr-FR" sz="1100" dirty="0">
                  <a:solidFill>
                    <a:schemeClr val="bg2"/>
                  </a:solidFill>
                </a:rPr>
                <a:t>STS-WEB</a:t>
              </a:r>
            </a:p>
          </p:txBody>
        </p:sp>
        <p:sp>
          <p:nvSpPr>
            <p:cNvPr id="24" name="Organigramme : Disque magnétique 23">
              <a:extLst>
                <a:ext uri="{FF2B5EF4-FFF2-40B4-BE49-F238E27FC236}">
                  <a16:creationId xmlns:a16="http://schemas.microsoft.com/office/drawing/2014/main" id="{14A0838E-BC4F-F509-1949-3A4221CEB7C6}"/>
                </a:ext>
              </a:extLst>
            </p:cNvPr>
            <p:cNvSpPr/>
            <p:nvPr/>
          </p:nvSpPr>
          <p:spPr>
            <a:xfrm>
              <a:off x="4074148" y="1333434"/>
              <a:ext cx="1185884" cy="1029598"/>
            </a:xfrm>
            <a:prstGeom prst="flowChartMagneticDisk">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dirty="0">
                <a:solidFill>
                  <a:srgbClr val="FFFFFF">
                    <a:lumMod val="50000"/>
                  </a:srgbClr>
                </a:solidFill>
              </a:endParaRPr>
            </a:p>
            <a:p>
              <a:pPr algn="ctr"/>
              <a:r>
                <a:rPr lang="fr-FR" sz="1100" dirty="0">
                  <a:solidFill>
                    <a:srgbClr val="FFFFFF">
                      <a:lumMod val="50000"/>
                    </a:srgbClr>
                  </a:solidFill>
                </a:rPr>
                <a:t>Base Elèves Etablissement </a:t>
              </a:r>
            </a:p>
            <a:p>
              <a:pPr algn="ctr"/>
              <a:r>
                <a:rPr lang="fr-FR" sz="1100" dirty="0">
                  <a:solidFill>
                    <a:srgbClr val="FFFFFF">
                      <a:lumMod val="50000"/>
                    </a:srgbClr>
                  </a:solidFill>
                </a:rPr>
                <a:t>BEE-SIECLE</a:t>
              </a:r>
            </a:p>
          </p:txBody>
        </p:sp>
        <p:sp>
          <p:nvSpPr>
            <p:cNvPr id="25" name="Rectangle 24">
              <a:extLst>
                <a:ext uri="{FF2B5EF4-FFF2-40B4-BE49-F238E27FC236}">
                  <a16:creationId xmlns:a16="http://schemas.microsoft.com/office/drawing/2014/main" id="{4BACEE5B-B219-32DE-7655-5A5063414EDF}"/>
                </a:ext>
              </a:extLst>
            </p:cNvPr>
            <p:cNvSpPr/>
            <p:nvPr/>
          </p:nvSpPr>
          <p:spPr>
            <a:xfrm>
              <a:off x="3858680" y="980729"/>
              <a:ext cx="2938274" cy="3548571"/>
            </a:xfrm>
            <a:prstGeom prst="rect">
              <a:avLst/>
            </a:prstGeom>
            <a:no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a:p>
          </p:txBody>
        </p:sp>
        <p:sp>
          <p:nvSpPr>
            <p:cNvPr id="26" name="ZoneTexte 25">
              <a:extLst>
                <a:ext uri="{FF2B5EF4-FFF2-40B4-BE49-F238E27FC236}">
                  <a16:creationId xmlns:a16="http://schemas.microsoft.com/office/drawing/2014/main" id="{FDC8A19E-7700-111A-662B-2C205926B96C}"/>
                </a:ext>
              </a:extLst>
            </p:cNvPr>
            <p:cNvSpPr txBox="1"/>
            <p:nvPr/>
          </p:nvSpPr>
          <p:spPr>
            <a:xfrm>
              <a:off x="4779175" y="980729"/>
              <a:ext cx="1120820" cy="307777"/>
            </a:xfrm>
            <a:prstGeom prst="rect">
              <a:avLst/>
            </a:prstGeom>
            <a:noFill/>
          </p:spPr>
          <p:txBody>
            <a:bodyPr wrap="none" rtlCol="0">
              <a:spAutoFit/>
            </a:bodyPr>
            <a:lstStyle/>
            <a:p>
              <a:r>
                <a:rPr lang="fr-FR" sz="1400" dirty="0"/>
                <a:t>Académies </a:t>
              </a:r>
            </a:p>
          </p:txBody>
        </p:sp>
      </p:grpSp>
      <p:grpSp>
        <p:nvGrpSpPr>
          <p:cNvPr id="27" name="Groupe 26">
            <a:extLst>
              <a:ext uri="{FF2B5EF4-FFF2-40B4-BE49-F238E27FC236}">
                <a16:creationId xmlns:a16="http://schemas.microsoft.com/office/drawing/2014/main" id="{0EC5D418-8700-782C-11D1-CBC8F0353E24}"/>
              </a:ext>
            </a:extLst>
          </p:cNvPr>
          <p:cNvGrpSpPr/>
          <p:nvPr/>
        </p:nvGrpSpPr>
        <p:grpSpPr>
          <a:xfrm>
            <a:off x="7564067" y="4505505"/>
            <a:ext cx="2024224" cy="1914850"/>
            <a:chOff x="6954467" y="4797153"/>
            <a:chExt cx="2024224" cy="1914850"/>
          </a:xfrm>
        </p:grpSpPr>
        <p:sp>
          <p:nvSpPr>
            <p:cNvPr id="28" name="Organigramme : Disque magnétique 27">
              <a:extLst>
                <a:ext uri="{FF2B5EF4-FFF2-40B4-BE49-F238E27FC236}">
                  <a16:creationId xmlns:a16="http://schemas.microsoft.com/office/drawing/2014/main" id="{3309C0D4-49B3-95D7-9291-55C87630B1FF}"/>
                </a:ext>
              </a:extLst>
            </p:cNvPr>
            <p:cNvSpPr/>
            <p:nvPr/>
          </p:nvSpPr>
          <p:spPr>
            <a:xfrm>
              <a:off x="7366760" y="5251817"/>
              <a:ext cx="1224136" cy="1345536"/>
            </a:xfrm>
            <a:prstGeom prst="flowChartMagneticDisk">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solidFill>
                    <a:srgbClr val="FFFFFF">
                      <a:lumMod val="50000"/>
                    </a:srgbClr>
                  </a:solidFill>
                </a:rPr>
                <a:t>Personnels Région</a:t>
              </a:r>
              <a:endParaRPr lang="fr-FR" sz="1200" b="1" dirty="0">
                <a:solidFill>
                  <a:srgbClr val="FFFFFF">
                    <a:lumMod val="50000"/>
                  </a:srgbClr>
                </a:solidFill>
              </a:endParaRPr>
            </a:p>
          </p:txBody>
        </p:sp>
        <p:sp>
          <p:nvSpPr>
            <p:cNvPr id="29" name="Rectangle 28">
              <a:extLst>
                <a:ext uri="{FF2B5EF4-FFF2-40B4-BE49-F238E27FC236}">
                  <a16:creationId xmlns:a16="http://schemas.microsoft.com/office/drawing/2014/main" id="{60B0C298-883F-64A9-1C34-E69DEBFB3066}"/>
                </a:ext>
              </a:extLst>
            </p:cNvPr>
            <p:cNvSpPr/>
            <p:nvPr/>
          </p:nvSpPr>
          <p:spPr>
            <a:xfrm>
              <a:off x="6954467" y="4797153"/>
              <a:ext cx="2024224" cy="1914850"/>
            </a:xfrm>
            <a:prstGeom prst="rect">
              <a:avLst/>
            </a:prstGeom>
            <a:no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a:p>
          </p:txBody>
        </p:sp>
        <p:sp>
          <p:nvSpPr>
            <p:cNvPr id="30" name="ZoneTexte 29">
              <a:extLst>
                <a:ext uri="{FF2B5EF4-FFF2-40B4-BE49-F238E27FC236}">
                  <a16:creationId xmlns:a16="http://schemas.microsoft.com/office/drawing/2014/main" id="{421FEA8C-C66A-EF55-A264-56707FA5E4DB}"/>
                </a:ext>
              </a:extLst>
            </p:cNvPr>
            <p:cNvSpPr txBox="1"/>
            <p:nvPr/>
          </p:nvSpPr>
          <p:spPr>
            <a:xfrm>
              <a:off x="7467770" y="4827467"/>
              <a:ext cx="893193" cy="307777"/>
            </a:xfrm>
            <a:prstGeom prst="rect">
              <a:avLst/>
            </a:prstGeom>
            <a:noFill/>
          </p:spPr>
          <p:txBody>
            <a:bodyPr wrap="none" rtlCol="0">
              <a:spAutoFit/>
            </a:bodyPr>
            <a:lstStyle/>
            <a:p>
              <a:r>
                <a:rPr lang="fr-FR" sz="1400" dirty="0"/>
                <a:t>REGION</a:t>
              </a:r>
            </a:p>
          </p:txBody>
        </p:sp>
      </p:grpSp>
      <p:cxnSp>
        <p:nvCxnSpPr>
          <p:cNvPr id="31" name="Connecteur droit avec flèche 30">
            <a:extLst>
              <a:ext uri="{FF2B5EF4-FFF2-40B4-BE49-F238E27FC236}">
                <a16:creationId xmlns:a16="http://schemas.microsoft.com/office/drawing/2014/main" id="{6F834CD6-D32E-23AB-FF73-AC2795288FDF}"/>
              </a:ext>
            </a:extLst>
          </p:cNvPr>
          <p:cNvCxnSpPr/>
          <p:nvPr/>
        </p:nvCxnSpPr>
        <p:spPr>
          <a:xfrm>
            <a:off x="2486181" y="3769880"/>
            <a:ext cx="2197567" cy="1138307"/>
          </a:xfrm>
          <a:prstGeom prst="straightConnector1">
            <a:avLst/>
          </a:prstGeom>
          <a:ln>
            <a:tailEnd type="stealth" w="lg" len="lg"/>
          </a:ln>
        </p:spPr>
        <p:style>
          <a:lnRef idx="2">
            <a:schemeClr val="accent3">
              <a:shade val="50000"/>
            </a:schemeClr>
          </a:lnRef>
          <a:fillRef idx="1">
            <a:schemeClr val="accent3"/>
          </a:fillRef>
          <a:effectRef idx="0">
            <a:schemeClr val="accent3"/>
          </a:effectRef>
          <a:fontRef idx="minor">
            <a:schemeClr val="lt1"/>
          </a:fontRef>
        </p:style>
      </p:cxnSp>
      <p:sp>
        <p:nvSpPr>
          <p:cNvPr id="32" name="ZoneTexte 31">
            <a:extLst>
              <a:ext uri="{FF2B5EF4-FFF2-40B4-BE49-F238E27FC236}">
                <a16:creationId xmlns:a16="http://schemas.microsoft.com/office/drawing/2014/main" id="{48B77559-702B-133F-3376-73AB62634D1E}"/>
              </a:ext>
            </a:extLst>
          </p:cNvPr>
          <p:cNvSpPr txBox="1"/>
          <p:nvPr/>
        </p:nvSpPr>
        <p:spPr>
          <a:xfrm rot="1708603">
            <a:off x="3236838" y="4123715"/>
            <a:ext cx="1183337" cy="261610"/>
          </a:xfrm>
          <a:prstGeom prst="rect">
            <a:avLst/>
          </a:prstGeom>
          <a:noFill/>
        </p:spPr>
        <p:txBody>
          <a:bodyPr wrap="none" rtlCol="0">
            <a:spAutoFit/>
          </a:bodyPr>
          <a:lstStyle/>
          <a:p>
            <a:r>
              <a:rPr lang="fr-FR" sz="1100" dirty="0">
                <a:solidFill>
                  <a:schemeClr val="bg1">
                    <a:lumMod val="65000"/>
                  </a:schemeClr>
                </a:solidFill>
              </a:rPr>
              <a:t>Saisie manuelle</a:t>
            </a:r>
          </a:p>
        </p:txBody>
      </p:sp>
      <p:grpSp>
        <p:nvGrpSpPr>
          <p:cNvPr id="33" name="Groupe 32">
            <a:extLst>
              <a:ext uri="{FF2B5EF4-FFF2-40B4-BE49-F238E27FC236}">
                <a16:creationId xmlns:a16="http://schemas.microsoft.com/office/drawing/2014/main" id="{BDFCE0D2-8817-41EC-AC34-C9A7DBF754EE}"/>
              </a:ext>
            </a:extLst>
          </p:cNvPr>
          <p:cNvGrpSpPr/>
          <p:nvPr/>
        </p:nvGrpSpPr>
        <p:grpSpPr>
          <a:xfrm>
            <a:off x="7557864" y="689081"/>
            <a:ext cx="2024224" cy="3548571"/>
            <a:chOff x="6948264" y="980729"/>
            <a:chExt cx="2024224" cy="3548571"/>
          </a:xfrm>
        </p:grpSpPr>
        <p:sp>
          <p:nvSpPr>
            <p:cNvPr id="34" name="Organigramme : Disque magnétique 33">
              <a:extLst>
                <a:ext uri="{FF2B5EF4-FFF2-40B4-BE49-F238E27FC236}">
                  <a16:creationId xmlns:a16="http://schemas.microsoft.com/office/drawing/2014/main" id="{2B5A8856-10AD-CAAE-6949-2A406335576D}"/>
                </a:ext>
              </a:extLst>
            </p:cNvPr>
            <p:cNvSpPr/>
            <p:nvPr/>
          </p:nvSpPr>
          <p:spPr>
            <a:xfrm>
              <a:off x="7308304" y="3140968"/>
              <a:ext cx="1224136" cy="1332280"/>
            </a:xfrm>
            <a:prstGeom prst="flowChartMagneticDisk">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b="1" dirty="0">
                <a:solidFill>
                  <a:srgbClr val="FFFFFF">
                    <a:lumMod val="50000"/>
                  </a:srgbClr>
                </a:solidFill>
              </a:endParaRPr>
            </a:p>
            <a:p>
              <a:pPr algn="ctr"/>
              <a:r>
                <a:rPr lang="fr-FR" sz="1100" b="1" dirty="0">
                  <a:solidFill>
                    <a:srgbClr val="FFFFFF">
                      <a:lumMod val="50000"/>
                    </a:srgbClr>
                  </a:solidFill>
                </a:rPr>
                <a:t>Annuaire</a:t>
              </a:r>
            </a:p>
            <a:p>
              <a:pPr algn="ctr"/>
              <a:r>
                <a:rPr lang="fr-FR" sz="1100" b="1" dirty="0">
                  <a:solidFill>
                    <a:srgbClr val="FFFFFF">
                      <a:lumMod val="50000"/>
                    </a:srgbClr>
                  </a:solidFill>
                </a:rPr>
                <a:t>SAPIA</a:t>
              </a:r>
            </a:p>
            <a:p>
              <a:pPr algn="ctr"/>
              <a:r>
                <a:rPr lang="fr-FR" sz="1100" b="1" dirty="0">
                  <a:solidFill>
                    <a:srgbClr val="FFFFFF">
                      <a:lumMod val="50000"/>
                    </a:srgbClr>
                  </a:solidFill>
                </a:rPr>
                <a:t>Enseignement Agricole</a:t>
              </a:r>
            </a:p>
          </p:txBody>
        </p:sp>
        <p:sp>
          <p:nvSpPr>
            <p:cNvPr id="35" name="Organigramme : Disque magnétique 34">
              <a:extLst>
                <a:ext uri="{FF2B5EF4-FFF2-40B4-BE49-F238E27FC236}">
                  <a16:creationId xmlns:a16="http://schemas.microsoft.com/office/drawing/2014/main" id="{F8183D22-9C15-ACF0-559F-46A9B58498BA}"/>
                </a:ext>
              </a:extLst>
            </p:cNvPr>
            <p:cNvSpPr/>
            <p:nvPr/>
          </p:nvSpPr>
          <p:spPr>
            <a:xfrm>
              <a:off x="7164288" y="1320590"/>
              <a:ext cx="1525720" cy="1172307"/>
            </a:xfrm>
            <a:prstGeom prst="flowChartMagneticDisk">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dirty="0">
                <a:solidFill>
                  <a:schemeClr val="bg2"/>
                </a:solidFill>
              </a:endParaRPr>
            </a:p>
            <a:p>
              <a:pPr algn="ctr"/>
              <a:r>
                <a:rPr lang="fr-FR" sz="1100" dirty="0">
                  <a:solidFill>
                    <a:schemeClr val="bg2"/>
                  </a:solidFill>
                </a:rPr>
                <a:t>Bases</a:t>
              </a:r>
            </a:p>
            <a:p>
              <a:pPr algn="ctr"/>
              <a:r>
                <a:rPr lang="fr-FR" sz="1100" dirty="0">
                  <a:solidFill>
                    <a:schemeClr val="bg2"/>
                  </a:solidFill>
                </a:rPr>
                <a:t>Libellule (élèves)</a:t>
              </a:r>
            </a:p>
            <a:p>
              <a:pPr algn="ctr"/>
              <a:r>
                <a:rPr lang="fr-FR" sz="1100" dirty="0" err="1">
                  <a:solidFill>
                    <a:schemeClr val="bg2"/>
                  </a:solidFill>
                </a:rPr>
                <a:t>Guepard</a:t>
              </a:r>
              <a:r>
                <a:rPr lang="fr-FR" sz="1100" dirty="0">
                  <a:solidFill>
                    <a:schemeClr val="bg2"/>
                  </a:solidFill>
                </a:rPr>
                <a:t> (</a:t>
              </a:r>
              <a:r>
                <a:rPr lang="fr-FR" sz="1100" dirty="0" err="1">
                  <a:solidFill>
                    <a:schemeClr val="bg2"/>
                  </a:solidFill>
                </a:rPr>
                <a:t>ens</a:t>
              </a:r>
              <a:r>
                <a:rPr lang="fr-FR" sz="1100" dirty="0">
                  <a:solidFill>
                    <a:schemeClr val="bg2"/>
                  </a:solidFill>
                </a:rPr>
                <a:t>.)</a:t>
              </a:r>
            </a:p>
            <a:p>
              <a:pPr algn="ctr"/>
              <a:r>
                <a:rPr lang="fr-FR" sz="1100" dirty="0" err="1">
                  <a:solidFill>
                    <a:schemeClr val="bg2"/>
                  </a:solidFill>
                </a:rPr>
                <a:t>Colentagri</a:t>
              </a:r>
              <a:r>
                <a:rPr lang="fr-FR" sz="1100" dirty="0">
                  <a:solidFill>
                    <a:schemeClr val="bg2"/>
                  </a:solidFill>
                </a:rPr>
                <a:t> (admin)</a:t>
              </a:r>
            </a:p>
          </p:txBody>
        </p:sp>
        <p:sp>
          <p:nvSpPr>
            <p:cNvPr id="36" name="Rectangle 35">
              <a:extLst>
                <a:ext uri="{FF2B5EF4-FFF2-40B4-BE49-F238E27FC236}">
                  <a16:creationId xmlns:a16="http://schemas.microsoft.com/office/drawing/2014/main" id="{F1F59502-94A0-A383-C29F-3EB1AD568323}"/>
                </a:ext>
              </a:extLst>
            </p:cNvPr>
            <p:cNvSpPr/>
            <p:nvPr/>
          </p:nvSpPr>
          <p:spPr>
            <a:xfrm>
              <a:off x="6948264" y="980729"/>
              <a:ext cx="2024224" cy="3548571"/>
            </a:xfrm>
            <a:prstGeom prst="rect">
              <a:avLst/>
            </a:prstGeom>
            <a:no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a:p>
          </p:txBody>
        </p:sp>
        <p:sp>
          <p:nvSpPr>
            <p:cNvPr id="37" name="ZoneTexte 36">
              <a:extLst>
                <a:ext uri="{FF2B5EF4-FFF2-40B4-BE49-F238E27FC236}">
                  <a16:creationId xmlns:a16="http://schemas.microsoft.com/office/drawing/2014/main" id="{0050D911-2B27-95BE-9A44-E8378C343650}"/>
                </a:ext>
              </a:extLst>
            </p:cNvPr>
            <p:cNvSpPr txBox="1"/>
            <p:nvPr/>
          </p:nvSpPr>
          <p:spPr>
            <a:xfrm>
              <a:off x="7517464" y="980729"/>
              <a:ext cx="793807" cy="307777"/>
            </a:xfrm>
            <a:prstGeom prst="rect">
              <a:avLst/>
            </a:prstGeom>
            <a:noFill/>
          </p:spPr>
          <p:txBody>
            <a:bodyPr wrap="none" rtlCol="0">
              <a:spAutoFit/>
            </a:bodyPr>
            <a:lstStyle/>
            <a:p>
              <a:r>
                <a:rPr lang="fr-FR" sz="1400" dirty="0"/>
                <a:t>DRAAF</a:t>
              </a:r>
            </a:p>
          </p:txBody>
        </p:sp>
        <p:sp>
          <p:nvSpPr>
            <p:cNvPr id="38" name="Pentagone 28">
              <a:extLst>
                <a:ext uri="{FF2B5EF4-FFF2-40B4-BE49-F238E27FC236}">
                  <a16:creationId xmlns:a16="http://schemas.microsoft.com/office/drawing/2014/main" id="{0D64F05C-647B-57CD-3E06-BD544D8D0254}"/>
                </a:ext>
              </a:extLst>
            </p:cNvPr>
            <p:cNvSpPr/>
            <p:nvPr/>
          </p:nvSpPr>
          <p:spPr>
            <a:xfrm rot="5400000">
              <a:off x="7666119" y="2058194"/>
              <a:ext cx="522057" cy="152572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a:p>
          </p:txBody>
        </p:sp>
      </p:grpSp>
    </p:spTree>
    <p:extLst>
      <p:ext uri="{BB962C8B-B14F-4D97-AF65-F5344CB8AC3E}">
        <p14:creationId xmlns:p14="http://schemas.microsoft.com/office/powerpoint/2010/main" val="80235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704AF-7687-F1E1-FCEC-D6933B4B90DA}"/>
              </a:ext>
            </a:extLst>
          </p:cNvPr>
          <p:cNvSpPr>
            <a:spLocks noGrp="1"/>
          </p:cNvSpPr>
          <p:nvPr>
            <p:ph type="title"/>
          </p:nvPr>
        </p:nvSpPr>
        <p:spPr/>
        <p:txBody>
          <a:bodyPr/>
          <a:lstStyle/>
          <a:p>
            <a:r>
              <a:rPr lang="fr-FR" dirty="0">
                <a:solidFill>
                  <a:schemeClr val="accent3"/>
                </a:solidFill>
              </a:rPr>
              <a:t>ATRIUM est édité par la Région qui en assure la maîtrise d’ouvrage.</a:t>
            </a:r>
            <a:br>
              <a:rPr lang="fr-FR" dirty="0">
                <a:solidFill>
                  <a:schemeClr val="accent3"/>
                </a:solidFill>
              </a:rPr>
            </a:br>
            <a:br>
              <a:rPr lang="fr-FR" dirty="0">
                <a:solidFill>
                  <a:schemeClr val="accent3"/>
                </a:solidFill>
              </a:rPr>
            </a:br>
            <a:r>
              <a:rPr lang="fr-FR" dirty="0">
                <a:solidFill>
                  <a:schemeClr val="accent3"/>
                </a:solidFill>
                <a:sym typeface="Wingdings" panose="05000000000000000000" pitchFamily="2" charset="2"/>
              </a:rPr>
              <a:t>ATRIUM </a:t>
            </a:r>
            <a:r>
              <a:rPr lang="fr-FR" dirty="0">
                <a:solidFill>
                  <a:schemeClr val="accent3"/>
                </a:solidFill>
              </a:rPr>
              <a:t>est fondé sur des logiciels libres; les développements spécifiques qui le composent sont placés sous licence « open source ».</a:t>
            </a:r>
            <a:br>
              <a:rPr lang="fr-FR" dirty="0">
                <a:solidFill>
                  <a:schemeClr val="accent3"/>
                </a:solidFill>
              </a:rPr>
            </a:br>
            <a:br>
              <a:rPr lang="fr-FR" dirty="0">
                <a:solidFill>
                  <a:schemeClr val="accent3"/>
                </a:solidFill>
              </a:rPr>
            </a:br>
            <a:r>
              <a:rPr lang="fr-FR" dirty="0">
                <a:solidFill>
                  <a:schemeClr val="accent3"/>
                </a:solidFill>
              </a:rPr>
              <a:t>ATRIUM est développé selon la méthode « AGILE », qui prévoit la collecte des besoins des usagers et la mise en œuvre des évolutions </a:t>
            </a:r>
            <a:r>
              <a:rPr lang="fr-FR" u="sng" dirty="0">
                <a:solidFill>
                  <a:schemeClr val="accent3"/>
                </a:solidFill>
              </a:rPr>
              <a:t>en continu</a:t>
            </a:r>
            <a:r>
              <a:rPr lang="fr-FR" dirty="0">
                <a:solidFill>
                  <a:schemeClr val="accent3"/>
                </a:solidFill>
              </a:rPr>
              <a:t>.</a:t>
            </a:r>
            <a:br>
              <a:rPr lang="fr-FR" dirty="0">
                <a:solidFill>
                  <a:schemeClr val="accent3"/>
                </a:solidFill>
              </a:rPr>
            </a:br>
            <a:br>
              <a:rPr lang="fr-FR" dirty="0">
                <a:solidFill>
                  <a:schemeClr val="accent3"/>
                </a:solidFill>
              </a:rPr>
            </a:br>
            <a:r>
              <a:rPr lang="fr-FR" dirty="0">
                <a:solidFill>
                  <a:schemeClr val="accent3"/>
                </a:solidFill>
                <a:sym typeface="Wingdings" panose="05000000000000000000" pitchFamily="2" charset="2"/>
              </a:rPr>
              <a:t>ATRIUM est hébergé sur la plateforme régionale des lycées gérée par la Région et point de convergence des fibres optiques des établissements et de connexion à Internet via </a:t>
            </a:r>
            <a:r>
              <a:rPr lang="fr-FR" dirty="0" err="1">
                <a:solidFill>
                  <a:schemeClr val="accent3"/>
                </a:solidFill>
                <a:sym typeface="Wingdings" panose="05000000000000000000" pitchFamily="2" charset="2"/>
              </a:rPr>
              <a:t>Renater</a:t>
            </a:r>
            <a:r>
              <a:rPr lang="fr-FR" dirty="0">
                <a:solidFill>
                  <a:schemeClr val="accent3"/>
                </a:solidFill>
                <a:sym typeface="Wingdings" panose="05000000000000000000" pitchFamily="2" charset="2"/>
              </a:rPr>
              <a:t>.</a:t>
            </a:r>
            <a:br>
              <a:rPr lang="fr-FR" dirty="0">
                <a:solidFill>
                  <a:schemeClr val="accent3"/>
                </a:solidFill>
                <a:sym typeface="Wingdings" panose="05000000000000000000" pitchFamily="2" charset="2"/>
              </a:rPr>
            </a:br>
            <a:br>
              <a:rPr lang="fr-FR" dirty="0">
                <a:solidFill>
                  <a:schemeClr val="accent3"/>
                </a:solidFill>
                <a:sym typeface="Wingdings" panose="05000000000000000000" pitchFamily="2" charset="2"/>
              </a:rPr>
            </a:br>
            <a:r>
              <a:rPr lang="fr-FR" dirty="0">
                <a:solidFill>
                  <a:schemeClr val="accent3"/>
                </a:solidFill>
              </a:rPr>
              <a:t>ATRIUM est déclaré à la CNIL sous le numéro 1821887.</a:t>
            </a:r>
            <a:br>
              <a:rPr lang="fr-FR" dirty="0">
                <a:solidFill>
                  <a:schemeClr val="accent3"/>
                </a:solidFill>
              </a:rPr>
            </a:br>
            <a:br>
              <a:rPr lang="fr-FR" dirty="0">
                <a:solidFill>
                  <a:schemeClr val="accent3"/>
                </a:solidFill>
                <a:sym typeface="Wingdings" panose="05000000000000000000" pitchFamily="2" charset="2"/>
              </a:rPr>
            </a:br>
            <a:br>
              <a:rPr lang="fr-FR" dirty="0">
                <a:solidFill>
                  <a:schemeClr val="accent3"/>
                </a:solidFill>
              </a:rPr>
            </a:br>
            <a:endParaRPr lang="fr-FR" dirty="0">
              <a:solidFill>
                <a:schemeClr val="accent3"/>
              </a:solidFill>
            </a:endParaRPr>
          </a:p>
        </p:txBody>
      </p:sp>
      <p:sp>
        <p:nvSpPr>
          <p:cNvPr id="4" name="Espace réservé du numéro de diapositive 3">
            <a:extLst>
              <a:ext uri="{FF2B5EF4-FFF2-40B4-BE49-F238E27FC236}">
                <a16:creationId xmlns:a16="http://schemas.microsoft.com/office/drawing/2014/main" id="{BBAF46D3-C138-8B60-0BF1-E9B0637EC3CA}"/>
              </a:ext>
            </a:extLst>
          </p:cNvPr>
          <p:cNvSpPr>
            <a:spLocks noGrp="1"/>
          </p:cNvSpPr>
          <p:nvPr>
            <p:ph type="sldNum" sz="quarter" idx="4"/>
          </p:nvPr>
        </p:nvSpPr>
        <p:spPr/>
        <p:txBody>
          <a:bodyPr/>
          <a:lstStyle/>
          <a:p>
            <a:fld id="{DAF489CC-3B7A-4DA5-A8C0-4984788D0EC5}" type="slidenum">
              <a:rPr lang="nl-NL" smtClean="0"/>
              <a:pPr/>
              <a:t>38</a:t>
            </a:fld>
            <a:endParaRPr lang="nl-NL" dirty="0"/>
          </a:p>
        </p:txBody>
      </p:sp>
    </p:spTree>
    <p:extLst>
      <p:ext uri="{BB962C8B-B14F-4D97-AF65-F5344CB8AC3E}">
        <p14:creationId xmlns:p14="http://schemas.microsoft.com/office/powerpoint/2010/main" val="730230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Appareils électroniques, texte, capture d’écran, Appareil de communication&#10;&#10;Description générée automatiquement">
            <a:extLst>
              <a:ext uri="{FF2B5EF4-FFF2-40B4-BE49-F238E27FC236}">
                <a16:creationId xmlns:a16="http://schemas.microsoft.com/office/drawing/2014/main" id="{0C6CA6C9-3E86-EAB5-A380-54261C0C6C62}"/>
              </a:ext>
            </a:extLst>
          </p:cNvPr>
          <p:cNvPicPr>
            <a:picLocks noChangeAspect="1"/>
          </p:cNvPicPr>
          <p:nvPr/>
        </p:nvPicPr>
        <p:blipFill>
          <a:blip r:embed="rId2"/>
          <a:stretch>
            <a:fillRect/>
          </a:stretch>
        </p:blipFill>
        <p:spPr>
          <a:xfrm rot="20443255">
            <a:off x="7261493" y="1918513"/>
            <a:ext cx="1339026" cy="2313144"/>
          </a:xfrm>
          <a:prstGeom prst="rect">
            <a:avLst/>
          </a:prstGeom>
        </p:spPr>
      </p:pic>
      <p:sp>
        <p:nvSpPr>
          <p:cNvPr id="2" name="Titre 1">
            <a:extLst>
              <a:ext uri="{FF2B5EF4-FFF2-40B4-BE49-F238E27FC236}">
                <a16:creationId xmlns:a16="http://schemas.microsoft.com/office/drawing/2014/main" id="{203D63AD-E376-E863-B406-D75A6A85C965}"/>
              </a:ext>
            </a:extLst>
          </p:cNvPr>
          <p:cNvSpPr>
            <a:spLocks noGrp="1"/>
          </p:cNvSpPr>
          <p:nvPr>
            <p:ph type="title"/>
          </p:nvPr>
        </p:nvSpPr>
        <p:spPr>
          <a:xfrm>
            <a:off x="1161892" y="233048"/>
            <a:ext cx="11337925" cy="912315"/>
          </a:xfrm>
        </p:spPr>
        <p:txBody>
          <a:bodyPr anchor="t">
            <a:normAutofit/>
          </a:bodyPr>
          <a:lstStyle/>
          <a:p>
            <a:pPr>
              <a:lnSpc>
                <a:spcPct val="90000"/>
              </a:lnSpc>
            </a:pPr>
            <a:r>
              <a:rPr lang="fr-FR" sz="2200" dirty="0">
                <a:solidFill>
                  <a:schemeClr val="accent3"/>
                </a:solidFill>
              </a:rPr>
              <a:t>ATRIUM est nativement multi-supports (responsive design), ses écrans s’adaptent automatiquement…</a:t>
            </a:r>
            <a:br>
              <a:rPr lang="fr-FR" sz="2200" dirty="0"/>
            </a:br>
            <a:endParaRPr lang="fr-FR" sz="2200" dirty="0"/>
          </a:p>
        </p:txBody>
      </p:sp>
      <p:sp>
        <p:nvSpPr>
          <p:cNvPr id="21" name="Slide Number Placeholder 4">
            <a:extLst>
              <a:ext uri="{FF2B5EF4-FFF2-40B4-BE49-F238E27FC236}">
                <a16:creationId xmlns:a16="http://schemas.microsoft.com/office/drawing/2014/main" id="{B93C93A9-C9DF-DD7B-E8A8-9255190713DB}"/>
              </a:ext>
            </a:extLst>
          </p:cNvPr>
          <p:cNvSpPr>
            <a:spLocks noGrp="1"/>
          </p:cNvSpPr>
          <p:nvPr>
            <p:ph type="sldNum" sz="quarter" idx="4"/>
          </p:nvPr>
        </p:nvSpPr>
        <p:spPr>
          <a:xfrm>
            <a:off x="428625" y="6420355"/>
            <a:ext cx="161904" cy="153888"/>
          </a:xfrm>
        </p:spPr>
        <p:txBody>
          <a:bodyPr/>
          <a:lstStyle/>
          <a:p>
            <a:pPr>
              <a:spcAft>
                <a:spcPts val="600"/>
              </a:spcAft>
            </a:pPr>
            <a:fld id="{DAF489CC-3B7A-4DA5-A8C0-4984788D0EC5}" type="slidenum">
              <a:rPr lang="nl-NL" smtClean="0"/>
              <a:pPr>
                <a:spcAft>
                  <a:spcPts val="600"/>
                </a:spcAft>
              </a:pPr>
              <a:t>4</a:t>
            </a:fld>
            <a:endParaRPr lang="nl-NL"/>
          </a:p>
        </p:txBody>
      </p:sp>
      <p:sp>
        <p:nvSpPr>
          <p:cNvPr id="4" name="Espace réservé du numéro de diapositive 3">
            <a:extLst>
              <a:ext uri="{FF2B5EF4-FFF2-40B4-BE49-F238E27FC236}">
                <a16:creationId xmlns:a16="http://schemas.microsoft.com/office/drawing/2014/main" id="{01AE9598-3276-B77D-06CA-61742EBE4735}"/>
              </a:ext>
            </a:extLst>
          </p:cNvPr>
          <p:cNvSpPr>
            <a:spLocks noGrp="1"/>
          </p:cNvSpPr>
          <p:nvPr>
            <p:ph type="sldNum" sz="quarter" idx="4"/>
          </p:nvPr>
        </p:nvSpPr>
        <p:spPr>
          <a:xfrm>
            <a:off x="2705669" y="5949395"/>
            <a:ext cx="179584" cy="145661"/>
          </a:xfrm>
        </p:spPr>
        <p:txBody>
          <a:bodyPr/>
          <a:lstStyle/>
          <a:p>
            <a:pPr defTabSz="804672">
              <a:spcAft>
                <a:spcPts val="600"/>
              </a:spcAft>
            </a:pPr>
            <a:fld id="{DAF489CC-3B7A-4DA5-A8C0-4984788D0EC5}" type="slidenum">
              <a:rPr lang="nl-NL" sz="880" kern="1200">
                <a:solidFill>
                  <a:schemeClr val="accent3"/>
                </a:solidFill>
                <a:latin typeface="+mn-lt"/>
                <a:ea typeface="Verdana" pitchFamily="34" charset="0"/>
                <a:cs typeface="Raleway Medium" pitchFamily="2" charset="0"/>
              </a:rPr>
              <a:pPr defTabSz="804672">
                <a:spcAft>
                  <a:spcPts val="600"/>
                </a:spcAft>
              </a:pPr>
              <a:t>4</a:t>
            </a:fld>
            <a:endParaRPr lang="nl-NL"/>
          </a:p>
        </p:txBody>
      </p:sp>
      <p:pic>
        <p:nvPicPr>
          <p:cNvPr id="7" name="Image 6" descr="Une image contenant texte, Appareils électroniques, capture d’écran, Site web&#10;&#10;Description générée automatiquement">
            <a:extLst>
              <a:ext uri="{FF2B5EF4-FFF2-40B4-BE49-F238E27FC236}">
                <a16:creationId xmlns:a16="http://schemas.microsoft.com/office/drawing/2014/main" id="{580595C6-BE1C-0126-C19C-01737F0A3456}"/>
              </a:ext>
            </a:extLst>
          </p:cNvPr>
          <p:cNvPicPr>
            <a:picLocks noChangeAspect="1"/>
          </p:cNvPicPr>
          <p:nvPr/>
        </p:nvPicPr>
        <p:blipFill>
          <a:blip r:embed="rId3"/>
          <a:stretch>
            <a:fillRect/>
          </a:stretch>
        </p:blipFill>
        <p:spPr>
          <a:xfrm rot="18343462">
            <a:off x="2529999" y="1738027"/>
            <a:ext cx="2803727" cy="2256862"/>
          </a:xfrm>
          <a:prstGeom prst="rect">
            <a:avLst/>
          </a:prstGeom>
        </p:spPr>
      </p:pic>
      <p:pic>
        <p:nvPicPr>
          <p:cNvPr id="6" name="Espace réservé du contenu 5" descr="Une image contenant Appareils électroniques, texte, ordinateur, multimédia&#10;&#10;Description générée automatiquement">
            <a:extLst>
              <a:ext uri="{FF2B5EF4-FFF2-40B4-BE49-F238E27FC236}">
                <a16:creationId xmlns:a16="http://schemas.microsoft.com/office/drawing/2014/main" id="{4D4F4685-83C5-E6F4-BCBF-E953F8C4702D}"/>
              </a:ext>
            </a:extLst>
          </p:cNvPr>
          <p:cNvPicPr>
            <a:picLocks noGrp="1" noChangeAspect="1"/>
          </p:cNvPicPr>
          <p:nvPr>
            <p:ph idx="1"/>
          </p:nvPr>
        </p:nvPicPr>
        <p:blipFill rotWithShape="1">
          <a:blip r:embed="rId4"/>
          <a:srcRect t="11489" r="4442"/>
          <a:stretch/>
        </p:blipFill>
        <p:spPr>
          <a:xfrm>
            <a:off x="4219715" y="3920150"/>
            <a:ext cx="3240340" cy="2937850"/>
          </a:xfrm>
          <a:prstGeom prst="rect">
            <a:avLst/>
          </a:prstGeom>
          <a:noFill/>
          <a:ln>
            <a:noFill/>
          </a:ln>
        </p:spPr>
      </p:pic>
      <p:pic>
        <p:nvPicPr>
          <p:cNvPr id="10" name="Image 9" descr="Une image contenant texte, capture d’écran, logiciel, Icône d’ordinateur&#10;&#10;Description générée automatiquement">
            <a:extLst>
              <a:ext uri="{FF2B5EF4-FFF2-40B4-BE49-F238E27FC236}">
                <a16:creationId xmlns:a16="http://schemas.microsoft.com/office/drawing/2014/main" id="{0431C1DB-5538-975F-4742-7962076BEA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6019" y="4054229"/>
            <a:ext cx="2898365" cy="1622802"/>
          </a:xfrm>
          <a:prstGeom prst="rect">
            <a:avLst/>
          </a:prstGeom>
        </p:spPr>
      </p:pic>
      <p:pic>
        <p:nvPicPr>
          <p:cNvPr id="14" name="Image 13" descr="Une image contenant texte, capture d’écran, diagramme, Parallèle&#10;&#10;Description générée automatiquement">
            <a:extLst>
              <a:ext uri="{FF2B5EF4-FFF2-40B4-BE49-F238E27FC236}">
                <a16:creationId xmlns:a16="http://schemas.microsoft.com/office/drawing/2014/main" id="{9BE45D01-829E-6F0F-C02D-762272AC9D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4713">
            <a:off x="2876505" y="1618611"/>
            <a:ext cx="2110713" cy="2495696"/>
          </a:xfrm>
          <a:prstGeom prst="rect">
            <a:avLst/>
          </a:prstGeom>
        </p:spPr>
      </p:pic>
      <p:pic>
        <p:nvPicPr>
          <p:cNvPr id="12" name="Image 11" descr="Une image contenant texte, capture d’écran, Police, logiciel&#10;&#10;Description générée automatiquement">
            <a:extLst>
              <a:ext uri="{FF2B5EF4-FFF2-40B4-BE49-F238E27FC236}">
                <a16:creationId xmlns:a16="http://schemas.microsoft.com/office/drawing/2014/main" id="{867D1FC2-9817-3D49-7EB6-8A5D10DAC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437139">
            <a:off x="7295170" y="2082563"/>
            <a:ext cx="1240612" cy="1985046"/>
          </a:xfrm>
          <a:prstGeom prst="rect">
            <a:avLst/>
          </a:prstGeom>
        </p:spPr>
      </p:pic>
    </p:spTree>
    <p:extLst>
      <p:ext uri="{BB962C8B-B14F-4D97-AF65-F5344CB8AC3E}">
        <p14:creationId xmlns:p14="http://schemas.microsoft.com/office/powerpoint/2010/main" val="2327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5E0E812-C2BF-5D3A-9E01-FC133B2C941B}"/>
              </a:ext>
            </a:extLst>
          </p:cNvPr>
          <p:cNvSpPr>
            <a:spLocks noGrp="1"/>
          </p:cNvSpPr>
          <p:nvPr>
            <p:ph type="title"/>
          </p:nvPr>
        </p:nvSpPr>
        <p:spPr/>
        <p:txBody>
          <a:bodyPr/>
          <a:lstStyle/>
          <a:p>
            <a:r>
              <a:rPr lang="fr-FR" sz="2800" dirty="0">
                <a:solidFill>
                  <a:schemeClr val="accent3"/>
                </a:solidFill>
                <a:latin typeface="Tahoma" panose="020B0604030504040204" pitchFamily="34" charset="0"/>
                <a:ea typeface="Tahoma" panose="020B0604030504040204" pitchFamily="34" charset="0"/>
                <a:cs typeface="Tahoma" panose="020B0604030504040204" pitchFamily="34" charset="0"/>
              </a:rPr>
              <a:t>ATRIUM propose à chaque utilisateur, trois types d’espace, au fonctionnement et à l’ergonomie similaires…</a:t>
            </a:r>
            <a:br>
              <a:rPr lang="fr-FR" sz="28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br>
            <a:endParaRPr lang="fr-FR" dirty="0"/>
          </a:p>
        </p:txBody>
      </p:sp>
      <p:sp>
        <p:nvSpPr>
          <p:cNvPr id="11" name="Rectangle à coins arrondis 3">
            <a:extLst>
              <a:ext uri="{FF2B5EF4-FFF2-40B4-BE49-F238E27FC236}">
                <a16:creationId xmlns:a16="http://schemas.microsoft.com/office/drawing/2014/main" id="{EFBCAF27-F3EA-70EA-C3C2-1E522C763AFE}"/>
              </a:ext>
            </a:extLst>
          </p:cNvPr>
          <p:cNvSpPr/>
          <p:nvPr/>
        </p:nvSpPr>
        <p:spPr>
          <a:xfrm>
            <a:off x="1162927" y="1490798"/>
            <a:ext cx="2097553" cy="10081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solidFill>
                  <a:schemeClr val="bg2">
                    <a:lumMod val="75000"/>
                  </a:schemeClr>
                </a:solidFill>
              </a:rPr>
              <a:t>L’espace personnel</a:t>
            </a:r>
          </a:p>
        </p:txBody>
      </p:sp>
      <p:sp>
        <p:nvSpPr>
          <p:cNvPr id="12" name="Rectangle à coins arrondis 5">
            <a:extLst>
              <a:ext uri="{FF2B5EF4-FFF2-40B4-BE49-F238E27FC236}">
                <a16:creationId xmlns:a16="http://schemas.microsoft.com/office/drawing/2014/main" id="{D7708FF8-010D-FAB5-8D99-D200FA10BD36}"/>
              </a:ext>
            </a:extLst>
          </p:cNvPr>
          <p:cNvSpPr/>
          <p:nvPr/>
        </p:nvSpPr>
        <p:spPr>
          <a:xfrm>
            <a:off x="5123892" y="1490798"/>
            <a:ext cx="1944216" cy="10081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solidFill>
                  <a:schemeClr val="bg2">
                    <a:lumMod val="75000"/>
                  </a:schemeClr>
                </a:solidFill>
              </a:rPr>
              <a:t>Le site d’établissement</a:t>
            </a:r>
          </a:p>
        </p:txBody>
      </p:sp>
      <p:sp>
        <p:nvSpPr>
          <p:cNvPr id="13" name="Rectangle à coins arrondis 6">
            <a:extLst>
              <a:ext uri="{FF2B5EF4-FFF2-40B4-BE49-F238E27FC236}">
                <a16:creationId xmlns:a16="http://schemas.microsoft.com/office/drawing/2014/main" id="{26519E20-EB32-8686-4269-2FA2FFABE535}"/>
              </a:ext>
            </a:extLst>
          </p:cNvPr>
          <p:cNvSpPr/>
          <p:nvPr/>
        </p:nvSpPr>
        <p:spPr>
          <a:xfrm>
            <a:off x="9013975" y="1490798"/>
            <a:ext cx="2109849" cy="10081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solidFill>
                  <a:schemeClr val="bg2">
                    <a:lumMod val="75000"/>
                  </a:schemeClr>
                </a:solidFill>
              </a:rPr>
              <a:t>Des sites collaboratifs</a:t>
            </a:r>
          </a:p>
        </p:txBody>
      </p:sp>
      <p:pic>
        <p:nvPicPr>
          <p:cNvPr id="21" name="Image 20" descr="Une image contenant texte, capture d’écran, logiciel, Page web&#10;&#10;Description générée automatiquement">
            <a:extLst>
              <a:ext uri="{FF2B5EF4-FFF2-40B4-BE49-F238E27FC236}">
                <a16:creationId xmlns:a16="http://schemas.microsoft.com/office/drawing/2014/main" id="{AAA2DB2F-9355-5ADD-FA4F-B86896FFE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4" y="2785942"/>
            <a:ext cx="3400419" cy="2634629"/>
          </a:xfrm>
          <a:prstGeom prst="rect">
            <a:avLst/>
          </a:prstGeom>
        </p:spPr>
      </p:pic>
      <p:pic>
        <p:nvPicPr>
          <p:cNvPr id="23" name="Image 22" descr="Une image contenant texte, capture d’écran, logiciel, Icône d’ordinateur&#10;&#10;Description générée automatiquement">
            <a:extLst>
              <a:ext uri="{FF2B5EF4-FFF2-40B4-BE49-F238E27FC236}">
                <a16:creationId xmlns:a16="http://schemas.microsoft.com/office/drawing/2014/main" id="{31889C3F-5823-757D-A593-55618C964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320" y="2785943"/>
            <a:ext cx="3261360" cy="2634628"/>
          </a:xfrm>
          <a:prstGeom prst="rect">
            <a:avLst/>
          </a:prstGeom>
        </p:spPr>
      </p:pic>
      <p:pic>
        <p:nvPicPr>
          <p:cNvPr id="28" name="Image 27" descr="Une image contenant texte, capture d’écran, logiciel, Page web&#10;&#10;Description générée automatiquement">
            <a:extLst>
              <a:ext uri="{FF2B5EF4-FFF2-40B4-BE49-F238E27FC236}">
                <a16:creationId xmlns:a16="http://schemas.microsoft.com/office/drawing/2014/main" id="{40EAC5E2-F194-766C-BD15-C0BA0D656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440" y="2785942"/>
            <a:ext cx="2992333" cy="231844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1" name="Image 30" descr="Une image contenant texte, capture d’écran, logiciel, Page web&#10;&#10;Description générée automatiquement">
            <a:extLst>
              <a:ext uri="{FF2B5EF4-FFF2-40B4-BE49-F238E27FC236}">
                <a16:creationId xmlns:a16="http://schemas.microsoft.com/office/drawing/2014/main" id="{CA37532E-9301-3CE3-7334-FCB9A3070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2018" y="3306630"/>
            <a:ext cx="2992333" cy="231844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2" name="Image 31" descr="Une image contenant texte, capture d’écran, logiciel, Page web&#10;&#10;Description générée automatiquement">
            <a:extLst>
              <a:ext uri="{FF2B5EF4-FFF2-40B4-BE49-F238E27FC236}">
                <a16:creationId xmlns:a16="http://schemas.microsoft.com/office/drawing/2014/main" id="{1E56793D-3537-AA29-3530-EFE6B8F772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7726" y="3827318"/>
            <a:ext cx="2992333" cy="231844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Espace réservé du numéro de diapositive 1">
            <a:extLst>
              <a:ext uri="{FF2B5EF4-FFF2-40B4-BE49-F238E27FC236}">
                <a16:creationId xmlns:a16="http://schemas.microsoft.com/office/drawing/2014/main" id="{8F1A3E81-8A84-A49A-8C3A-4C047DF7B7F4}"/>
              </a:ext>
            </a:extLst>
          </p:cNvPr>
          <p:cNvSpPr>
            <a:spLocks noGrp="1"/>
          </p:cNvSpPr>
          <p:nvPr>
            <p:ph type="sldNum" sz="quarter" idx="4"/>
          </p:nvPr>
        </p:nvSpPr>
        <p:spPr/>
        <p:txBody>
          <a:bodyPr/>
          <a:lstStyle/>
          <a:p>
            <a:fld id="{DAF489CC-3B7A-4DA5-A8C0-4984788D0EC5}" type="slidenum">
              <a:rPr lang="nl-NL" smtClean="0"/>
              <a:pPr/>
              <a:t>5</a:t>
            </a:fld>
            <a:endParaRPr lang="nl-NL" dirty="0"/>
          </a:p>
        </p:txBody>
      </p:sp>
    </p:spTree>
    <p:extLst>
      <p:ext uri="{BB962C8B-B14F-4D97-AF65-F5344CB8AC3E}">
        <p14:creationId xmlns:p14="http://schemas.microsoft.com/office/powerpoint/2010/main" val="56829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ATRIUM, c’est tout d’abord un espace personnel, modulable et personnalisable…</a:t>
            </a:r>
            <a:br>
              <a:rPr lang="fr-FR" dirty="0">
                <a:solidFill>
                  <a:schemeClr val="tx1">
                    <a:lumMod val="50000"/>
                    <a:lumOff val="50000"/>
                  </a:schemeClr>
                </a:solidFill>
              </a:rPr>
            </a:br>
            <a:endParaRPr lang="fr-FR" dirty="0"/>
          </a:p>
        </p:txBody>
      </p:sp>
      <p:pic>
        <p:nvPicPr>
          <p:cNvPr id="7" name="Espace réservé du contenu 6" descr="Une image contenant texte, capture d’écran, logiciel, Icône d’ordinateur&#10;&#10;Description générée automatiquement">
            <a:extLst>
              <a:ext uri="{FF2B5EF4-FFF2-40B4-BE49-F238E27FC236}">
                <a16:creationId xmlns:a16="http://schemas.microsoft.com/office/drawing/2014/main" id="{D98BBCB0-BDEA-48FF-980C-8202166C58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489" y="1278522"/>
            <a:ext cx="8553472" cy="4630737"/>
          </a:xfrm>
        </p:spPr>
      </p:pic>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6</a:t>
            </a:fld>
            <a:endParaRPr lang="nl-NL" dirty="0"/>
          </a:p>
        </p:txBody>
      </p:sp>
      <p:sp>
        <p:nvSpPr>
          <p:cNvPr id="8" name="Rectangle 7">
            <a:extLst>
              <a:ext uri="{FF2B5EF4-FFF2-40B4-BE49-F238E27FC236}">
                <a16:creationId xmlns:a16="http://schemas.microsoft.com/office/drawing/2014/main" id="{F01708EB-2B23-BA21-EFC7-446D1D2276BE}"/>
              </a:ext>
            </a:extLst>
          </p:cNvPr>
          <p:cNvSpPr/>
          <p:nvPr/>
        </p:nvSpPr>
        <p:spPr>
          <a:xfrm>
            <a:off x="7786254" y="1687163"/>
            <a:ext cx="762000" cy="48540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dirty="0">
              <a:ln>
                <a:noFill/>
              </a:ln>
              <a:solidFill>
                <a:srgbClr val="FFFFFF"/>
              </a:solidFill>
              <a:effectLst/>
              <a:uLnTx/>
              <a:uFillTx/>
              <a:latin typeface="Arial"/>
              <a:ea typeface="+mn-ea"/>
              <a:cs typeface="+mn-cs"/>
            </a:endParaRPr>
          </a:p>
        </p:txBody>
      </p:sp>
      <p:cxnSp>
        <p:nvCxnSpPr>
          <p:cNvPr id="10" name="Connecteur droit avec flèche 9">
            <a:extLst>
              <a:ext uri="{FF2B5EF4-FFF2-40B4-BE49-F238E27FC236}">
                <a16:creationId xmlns:a16="http://schemas.microsoft.com/office/drawing/2014/main" id="{280BC747-FF7C-D126-2459-B29F127FB4FA}"/>
              </a:ext>
            </a:extLst>
          </p:cNvPr>
          <p:cNvCxnSpPr>
            <a:cxnSpLocks/>
          </p:cNvCxnSpPr>
          <p:nvPr/>
        </p:nvCxnSpPr>
        <p:spPr>
          <a:xfrm>
            <a:off x="5958840" y="762000"/>
            <a:ext cx="1874520" cy="912315"/>
          </a:xfrm>
          <a:prstGeom prst="straightConnector1">
            <a:avLst/>
          </a:prstGeom>
          <a:noFill/>
          <a:ln w="25400" cap="flat" cmpd="sng" algn="ctr">
            <a:solidFill>
              <a:srgbClr val="FF0000"/>
            </a:solidFill>
            <a:prstDash val="solid"/>
            <a:headEnd type="none"/>
            <a:tailEnd type="triangle"/>
          </a:ln>
          <a:effectLst>
            <a:outerShdw blurRad="40000" dist="20000" dir="5400000" rotWithShape="0">
              <a:srgbClr val="000000">
                <a:alpha val="38000"/>
              </a:srgbClr>
            </a:outerShdw>
          </a:effectLst>
        </p:spPr>
      </p:cxnSp>
      <p:cxnSp>
        <p:nvCxnSpPr>
          <p:cNvPr id="22" name="Connecteur droit 21">
            <a:extLst>
              <a:ext uri="{FF2B5EF4-FFF2-40B4-BE49-F238E27FC236}">
                <a16:creationId xmlns:a16="http://schemas.microsoft.com/office/drawing/2014/main" id="{D405673C-DA4A-1436-759F-17B95C3FD96A}"/>
              </a:ext>
            </a:extLst>
          </p:cNvPr>
          <p:cNvCxnSpPr>
            <a:cxnSpLocks/>
          </p:cNvCxnSpPr>
          <p:nvPr/>
        </p:nvCxnSpPr>
        <p:spPr>
          <a:xfrm flipH="1">
            <a:off x="4831080" y="762000"/>
            <a:ext cx="2529840" cy="0"/>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0773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ppt_x"/>
                                          </p:val>
                                        </p:tav>
                                        <p:tav tm="100000">
                                          <p:val>
                                            <p:strVal val="#ppt_x"/>
                                          </p:val>
                                        </p:tav>
                                      </p:tavLst>
                                    </p:anim>
                                    <p:anim calcmode="lin" valueType="num">
                                      <p:cBhvr additive="base">
                                        <p:cTn id="13" dur="1000" fill="hold"/>
                                        <p:tgtEl>
                                          <p:spTgt spid="8"/>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1"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1000" fill="hold"/>
                                        <p:tgtEl>
                                          <p:spTgt spid="22"/>
                                        </p:tgtEl>
                                        <p:attrNameLst>
                                          <p:attrName>ppt_x</p:attrName>
                                        </p:attrNameLst>
                                      </p:cBhvr>
                                      <p:tavLst>
                                        <p:tav tm="0">
                                          <p:val>
                                            <p:strVal val="#ppt_x"/>
                                          </p:val>
                                        </p:tav>
                                        <p:tav tm="100000">
                                          <p:val>
                                            <p:strVal val="#ppt_x"/>
                                          </p:val>
                                        </p:tav>
                                      </p:tavLst>
                                    </p:anim>
                                    <p:anim calcmode="lin" valueType="num">
                                      <p:cBhvr additive="base">
                                        <p:cTn id="18"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L’écran de l’utilisateur est organisé en « widgets », des objets qui affichent des blocs, chaque objet étant une application particulière…</a:t>
            </a:r>
            <a:br>
              <a:rPr lang="fr-FR" dirty="0">
                <a:solidFill>
                  <a:schemeClr val="tx1">
                    <a:lumMod val="50000"/>
                    <a:lumOff val="50000"/>
                  </a:schemeClr>
                </a:solidFill>
              </a:rPr>
            </a:br>
            <a:br>
              <a:rPr lang="fr-FR" dirty="0">
                <a:solidFill>
                  <a:schemeClr val="tx1">
                    <a:lumMod val="50000"/>
                    <a:lumOff val="50000"/>
                  </a:schemeClr>
                </a:solidFill>
              </a:rPr>
            </a:br>
            <a:endParaRPr lang="fr-FR" dirty="0"/>
          </a:p>
        </p:txBody>
      </p:sp>
      <p:pic>
        <p:nvPicPr>
          <p:cNvPr id="7" name="Espace réservé du contenu 6" descr="Une image contenant texte, capture d’écran, logiciel, Icône d’ordinateur&#10;&#10;Description générée automatiquement">
            <a:extLst>
              <a:ext uri="{FF2B5EF4-FFF2-40B4-BE49-F238E27FC236}">
                <a16:creationId xmlns:a16="http://schemas.microsoft.com/office/drawing/2014/main" id="{D98BBCB0-BDEA-48FF-980C-8202166C58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0529" y="1349642"/>
            <a:ext cx="8553472" cy="4630737"/>
          </a:xfrm>
        </p:spPr>
      </p:pic>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7</a:t>
            </a:fld>
            <a:endParaRPr lang="nl-NL" dirty="0"/>
          </a:p>
        </p:txBody>
      </p:sp>
      <p:cxnSp>
        <p:nvCxnSpPr>
          <p:cNvPr id="9" name="Connecteur droit 8">
            <a:extLst>
              <a:ext uri="{FF2B5EF4-FFF2-40B4-BE49-F238E27FC236}">
                <a16:creationId xmlns:a16="http://schemas.microsoft.com/office/drawing/2014/main" id="{8747495B-CDEF-82CD-E609-0E92366732EC}"/>
              </a:ext>
            </a:extLst>
          </p:cNvPr>
          <p:cNvCxnSpPr>
            <a:cxnSpLocks/>
          </p:cNvCxnSpPr>
          <p:nvPr/>
        </p:nvCxnSpPr>
        <p:spPr>
          <a:xfrm>
            <a:off x="9418600" y="1278522"/>
            <a:ext cx="74534" cy="2844"/>
          </a:xfrm>
          <a:prstGeom prst="line">
            <a:avLst/>
          </a:prstGeom>
          <a:noFill/>
          <a:ln w="25400" cap="flat" cmpd="sng" algn="ctr">
            <a:solidFill>
              <a:srgbClr val="FF0000"/>
            </a:solidFill>
            <a:prstDash val="solid"/>
          </a:ln>
          <a:effectLst>
            <a:outerShdw blurRad="40000" dist="20000" dir="5400000" rotWithShape="0">
              <a:srgbClr val="000000">
                <a:alpha val="38000"/>
              </a:srgbClr>
            </a:outerShdw>
          </a:effectLst>
        </p:spPr>
      </p:cxnSp>
      <p:sp>
        <p:nvSpPr>
          <p:cNvPr id="3" name="Rectangle 2">
            <a:extLst>
              <a:ext uri="{FF2B5EF4-FFF2-40B4-BE49-F238E27FC236}">
                <a16:creationId xmlns:a16="http://schemas.microsoft.com/office/drawing/2014/main" id="{D4A6F354-1824-9590-6D97-A93F682F757E}"/>
              </a:ext>
            </a:extLst>
          </p:cNvPr>
          <p:cNvSpPr/>
          <p:nvPr/>
        </p:nvSpPr>
        <p:spPr>
          <a:xfrm>
            <a:off x="873985" y="4378959"/>
            <a:ext cx="3779295" cy="810623"/>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dirty="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DFD42D89-8B76-36C2-553D-84D815834583}"/>
              </a:ext>
            </a:extLst>
          </p:cNvPr>
          <p:cNvSpPr/>
          <p:nvPr/>
        </p:nvSpPr>
        <p:spPr>
          <a:xfrm>
            <a:off x="955040" y="5264263"/>
            <a:ext cx="3698240" cy="716116"/>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11233772-202D-EAF5-DF1B-6C7A9503A6CB}"/>
              </a:ext>
            </a:extLst>
          </p:cNvPr>
          <p:cNvSpPr/>
          <p:nvPr/>
        </p:nvSpPr>
        <p:spPr>
          <a:xfrm>
            <a:off x="4826000" y="4460240"/>
            <a:ext cx="3698239" cy="1520139"/>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9529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ppt_x"/>
                                          </p:val>
                                        </p:tav>
                                        <p:tav tm="100000">
                                          <p:val>
                                            <p:strVal val="#ppt_x"/>
                                          </p:val>
                                        </p:tav>
                                      </p:tavLst>
                                    </p:anim>
                                    <p:anim calcmode="lin" valueType="num">
                                      <p:cBhvr additive="base">
                                        <p:cTn id="13" dur="10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ppt_x"/>
                                          </p:val>
                                        </p:tav>
                                        <p:tav tm="100000">
                                          <p:val>
                                            <p:strVal val="#ppt_x"/>
                                          </p:val>
                                        </p:tav>
                                      </p:tavLst>
                                    </p:anim>
                                    <p:anim calcmode="lin" valueType="num">
                                      <p:cBhvr additive="base">
                                        <p:cTn id="18" dur="1000" fill="hold"/>
                                        <p:tgtEl>
                                          <p:spTgt spid="4"/>
                                        </p:tgtEl>
                                        <p:attrNameLst>
                                          <p:attrName>ppt_y</p:attrName>
                                        </p:attrNameLst>
                                      </p:cBhvr>
                                      <p:tavLst>
                                        <p:tav tm="0">
                                          <p:val>
                                            <p:strVal val="0-#ppt_h/2"/>
                                          </p:val>
                                        </p:tav>
                                        <p:tav tm="100000">
                                          <p:val>
                                            <p:strVal val="#ppt_y"/>
                                          </p:val>
                                        </p:tav>
                                      </p:tavLst>
                                    </p:anim>
                                  </p:childTnLst>
                                </p:cTn>
                              </p:par>
                            </p:childTnLst>
                          </p:cTn>
                        </p:par>
                        <p:par>
                          <p:cTn id="19" fill="hold">
                            <p:stCondLst>
                              <p:cond delay="3000"/>
                            </p:stCondLst>
                            <p:childTnLst>
                              <p:par>
                                <p:cTn id="20" presetID="2" presetClass="entr" presetSubtype="1"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1000" fill="hold"/>
                                        <p:tgtEl>
                                          <p:spTgt spid="6"/>
                                        </p:tgtEl>
                                        <p:attrNameLst>
                                          <p:attrName>ppt_x</p:attrName>
                                        </p:attrNameLst>
                                      </p:cBhvr>
                                      <p:tavLst>
                                        <p:tav tm="0">
                                          <p:val>
                                            <p:strVal val="#ppt_x"/>
                                          </p:val>
                                        </p:tav>
                                        <p:tav tm="100000">
                                          <p:val>
                                            <p:strVal val="#ppt_x"/>
                                          </p:val>
                                        </p:tav>
                                      </p:tavLst>
                                    </p:anim>
                                    <p:anim calcmode="lin" valueType="num">
                                      <p:cBhvr additive="base">
                                        <p:cTn id="23"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L’utilisateur peut déplacer en « glisser-déposer » (drag &amp; drop), chaque bloc pour organiser son écran à sa façon…</a:t>
            </a:r>
          </a:p>
        </p:txBody>
      </p:sp>
      <p:pic>
        <p:nvPicPr>
          <p:cNvPr id="7" name="Espace réservé du contenu 6" descr="Une image contenant texte, capture d’écran, logiciel, Icône d’ordinateur&#10;&#10;Description générée automatiquement">
            <a:extLst>
              <a:ext uri="{FF2B5EF4-FFF2-40B4-BE49-F238E27FC236}">
                <a16:creationId xmlns:a16="http://schemas.microsoft.com/office/drawing/2014/main" id="{D98BBCB0-BDEA-48FF-980C-8202166C58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0529" y="1349642"/>
            <a:ext cx="8553472" cy="4630737"/>
          </a:xfrm>
        </p:spPr>
      </p:pic>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8</a:t>
            </a:fld>
            <a:endParaRPr lang="nl-NL" dirty="0"/>
          </a:p>
        </p:txBody>
      </p:sp>
      <p:cxnSp>
        <p:nvCxnSpPr>
          <p:cNvPr id="8" name="Connecteur droit avec flèche 7">
            <a:extLst>
              <a:ext uri="{FF2B5EF4-FFF2-40B4-BE49-F238E27FC236}">
                <a16:creationId xmlns:a16="http://schemas.microsoft.com/office/drawing/2014/main" id="{1C83BD7B-DD6E-C93F-3237-0C6253734CFC}"/>
              </a:ext>
            </a:extLst>
          </p:cNvPr>
          <p:cNvCxnSpPr>
            <a:cxnSpLocks/>
          </p:cNvCxnSpPr>
          <p:nvPr/>
        </p:nvCxnSpPr>
        <p:spPr>
          <a:xfrm flipH="1" flipV="1">
            <a:off x="3347864" y="4509120"/>
            <a:ext cx="2595736" cy="504840"/>
          </a:xfrm>
          <a:prstGeom prst="straightConnector1">
            <a:avLst/>
          </a:prstGeom>
          <a:noFill/>
          <a:ln w="38100" cap="flat" cmpd="sng" algn="ctr">
            <a:solidFill>
              <a:srgbClr val="FF0000"/>
            </a:solidFill>
            <a:prstDash val="sysDash"/>
            <a:headEnd type="oval"/>
            <a:tailEnd type="stealth" w="lg" len="lg"/>
          </a:ln>
          <a:effectLst>
            <a:outerShdw blurRad="40000" dist="23000" dir="5400000" rotWithShape="0">
              <a:srgbClr val="000000">
                <a:alpha val="35000"/>
              </a:srgbClr>
            </a:outerShdw>
          </a:effectLst>
        </p:spPr>
      </p:cxnSp>
      <p:cxnSp>
        <p:nvCxnSpPr>
          <p:cNvPr id="12" name="Connecteur droit avec flèche 11">
            <a:extLst>
              <a:ext uri="{FF2B5EF4-FFF2-40B4-BE49-F238E27FC236}">
                <a16:creationId xmlns:a16="http://schemas.microsoft.com/office/drawing/2014/main" id="{398AD0B2-5619-F89A-4842-55085E3FDA11}"/>
              </a:ext>
            </a:extLst>
          </p:cNvPr>
          <p:cNvCxnSpPr>
            <a:cxnSpLocks/>
          </p:cNvCxnSpPr>
          <p:nvPr/>
        </p:nvCxnSpPr>
        <p:spPr>
          <a:xfrm>
            <a:off x="3703320" y="5371961"/>
            <a:ext cx="2392680" cy="449719"/>
          </a:xfrm>
          <a:prstGeom prst="straightConnector1">
            <a:avLst/>
          </a:prstGeom>
          <a:noFill/>
          <a:ln w="38100" cap="flat" cmpd="sng" algn="ctr">
            <a:solidFill>
              <a:srgbClr val="FF0000"/>
            </a:solidFill>
            <a:prstDash val="sysDash"/>
            <a:headEnd type="oval"/>
            <a:tailEnd type="stealth" w="lg" len="lg"/>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355211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783E-5DC9-D35A-8163-0086409FBDA9}"/>
              </a:ext>
            </a:extLst>
          </p:cNvPr>
          <p:cNvSpPr>
            <a:spLocks noGrp="1"/>
          </p:cNvSpPr>
          <p:nvPr>
            <p:ph type="title"/>
          </p:nvPr>
        </p:nvSpPr>
        <p:spPr/>
        <p:txBody>
          <a:bodyPr/>
          <a:lstStyle/>
          <a:p>
            <a:r>
              <a:rPr lang="fr-FR" dirty="0">
                <a:solidFill>
                  <a:schemeClr val="accent3"/>
                </a:solidFill>
              </a:rPr>
              <a:t>L’utilisateur peut ajouter à son écran en « glisser-déposer », les applications de son choix à partir d’une liste à sa disposition, ou les supprimer… </a:t>
            </a:r>
            <a:br>
              <a:rPr lang="fr-FR" dirty="0">
                <a:solidFill>
                  <a:schemeClr val="accent3"/>
                </a:solidFill>
              </a:rPr>
            </a:br>
            <a:br>
              <a:rPr lang="fr-FR" dirty="0">
                <a:solidFill>
                  <a:schemeClr val="accent3"/>
                </a:solidFill>
              </a:rPr>
            </a:br>
            <a:br>
              <a:rPr lang="fr-FR" dirty="0">
                <a:solidFill>
                  <a:schemeClr val="accent3"/>
                </a:solidFill>
              </a:rPr>
            </a:br>
            <a:endParaRPr lang="fr-FR" dirty="0">
              <a:solidFill>
                <a:schemeClr val="accent3"/>
              </a:solidFill>
            </a:endParaRPr>
          </a:p>
        </p:txBody>
      </p:sp>
      <p:sp>
        <p:nvSpPr>
          <p:cNvPr id="5" name="Espace réservé du numéro de diapositive 4">
            <a:extLst>
              <a:ext uri="{FF2B5EF4-FFF2-40B4-BE49-F238E27FC236}">
                <a16:creationId xmlns:a16="http://schemas.microsoft.com/office/drawing/2014/main" id="{2B3C1051-A5EE-5A2A-41E0-D6E85D4EE58A}"/>
              </a:ext>
            </a:extLst>
          </p:cNvPr>
          <p:cNvSpPr>
            <a:spLocks noGrp="1"/>
          </p:cNvSpPr>
          <p:nvPr>
            <p:ph type="sldNum" sz="quarter" idx="4"/>
          </p:nvPr>
        </p:nvSpPr>
        <p:spPr/>
        <p:txBody>
          <a:bodyPr/>
          <a:lstStyle/>
          <a:p>
            <a:fld id="{DAF489CC-3B7A-4DA5-A8C0-4984788D0EC5}" type="slidenum">
              <a:rPr lang="nl-NL" smtClean="0"/>
              <a:pPr/>
              <a:t>9</a:t>
            </a:fld>
            <a:endParaRPr lang="nl-NL" dirty="0"/>
          </a:p>
        </p:txBody>
      </p:sp>
      <p:pic>
        <p:nvPicPr>
          <p:cNvPr id="10" name="Espace réservé du contenu 9" descr="Une image contenant texte, capture d’écran, logiciel, Tracé&#10;&#10;Description générée automatiquement">
            <a:extLst>
              <a:ext uri="{FF2B5EF4-FFF2-40B4-BE49-F238E27FC236}">
                <a16:creationId xmlns:a16="http://schemas.microsoft.com/office/drawing/2014/main" id="{3672B341-39C3-AAC5-0E96-265FC5782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0085" y="1356122"/>
            <a:ext cx="5217475" cy="2635632"/>
          </a:xfrm>
        </p:spPr>
      </p:pic>
      <p:pic>
        <p:nvPicPr>
          <p:cNvPr id="13" name="Image 12" descr="Une image contenant texte, capture d’écran, diagramme, ligne&#10;&#10;Description générée automatiquement">
            <a:extLst>
              <a:ext uri="{FF2B5EF4-FFF2-40B4-BE49-F238E27FC236}">
                <a16:creationId xmlns:a16="http://schemas.microsoft.com/office/drawing/2014/main" id="{939830DD-544F-87EA-15C5-D6793DB94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744" y="1829687"/>
            <a:ext cx="5291430" cy="2635633"/>
          </a:xfrm>
          <a:prstGeom prst="rect">
            <a:avLst/>
          </a:prstGeom>
        </p:spPr>
      </p:pic>
      <p:pic>
        <p:nvPicPr>
          <p:cNvPr id="15" name="Image 14" descr="Une image contenant texte, capture d’écran, logiciel, Icône d’ordinateur&#10;&#10;Description générée automatiquement">
            <a:extLst>
              <a:ext uri="{FF2B5EF4-FFF2-40B4-BE49-F238E27FC236}">
                <a16:creationId xmlns:a16="http://schemas.microsoft.com/office/drawing/2014/main" id="{430FE092-4D12-5B00-D898-3E1F70F3D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24" y="3017520"/>
            <a:ext cx="6895742" cy="3479779"/>
          </a:xfrm>
          <a:prstGeom prst="rect">
            <a:avLst/>
          </a:prstGeom>
        </p:spPr>
      </p:pic>
      <p:sp>
        <p:nvSpPr>
          <p:cNvPr id="16" name="Ellipse 15">
            <a:extLst>
              <a:ext uri="{FF2B5EF4-FFF2-40B4-BE49-F238E27FC236}">
                <a16:creationId xmlns:a16="http://schemas.microsoft.com/office/drawing/2014/main" id="{CF1A65A3-797D-488F-00C1-E070A7EE5B24}"/>
              </a:ext>
            </a:extLst>
          </p:cNvPr>
          <p:cNvSpPr/>
          <p:nvPr/>
        </p:nvSpPr>
        <p:spPr>
          <a:xfrm>
            <a:off x="9939007" y="1650672"/>
            <a:ext cx="807720" cy="179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A0DCE1B7-6A5B-4A30-E557-66622F92016B}"/>
              </a:ext>
            </a:extLst>
          </p:cNvPr>
          <p:cNvCxnSpPr>
            <a:cxnSpLocks/>
          </p:cNvCxnSpPr>
          <p:nvPr/>
        </p:nvCxnSpPr>
        <p:spPr>
          <a:xfrm flipH="1">
            <a:off x="10792395" y="1740179"/>
            <a:ext cx="594933" cy="1"/>
          </a:xfrm>
          <a:prstGeom prst="straightConnector1">
            <a:avLst/>
          </a:prstGeom>
          <a:ln w="34925">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8" name="Connecteur en arc 12">
            <a:extLst>
              <a:ext uri="{FF2B5EF4-FFF2-40B4-BE49-F238E27FC236}">
                <a16:creationId xmlns:a16="http://schemas.microsoft.com/office/drawing/2014/main" id="{E6CDDA1A-2988-8A89-9BDD-C3B42CF133F5}"/>
              </a:ext>
            </a:extLst>
          </p:cNvPr>
          <p:cNvCxnSpPr>
            <a:cxnSpLocks/>
            <a:endCxn id="28" idx="7"/>
          </p:cNvCxnSpPr>
          <p:nvPr/>
        </p:nvCxnSpPr>
        <p:spPr>
          <a:xfrm rot="10800000" flipV="1">
            <a:off x="8590587" y="1773737"/>
            <a:ext cx="1348424" cy="418959"/>
          </a:xfrm>
          <a:prstGeom prst="curvedConnector2">
            <a:avLst/>
          </a:prstGeom>
          <a:ln w="34925">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F18236-8083-10BD-B3E9-06F2741C8D46}"/>
              </a:ext>
            </a:extLst>
          </p:cNvPr>
          <p:cNvSpPr/>
          <p:nvPr/>
        </p:nvSpPr>
        <p:spPr>
          <a:xfrm>
            <a:off x="5917658" y="3974553"/>
            <a:ext cx="1232149" cy="183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Ellipse 27">
            <a:extLst>
              <a:ext uri="{FF2B5EF4-FFF2-40B4-BE49-F238E27FC236}">
                <a16:creationId xmlns:a16="http://schemas.microsoft.com/office/drawing/2014/main" id="{D28EE824-060B-3F2D-694A-338D1D58BE63}"/>
              </a:ext>
            </a:extLst>
          </p:cNvPr>
          <p:cNvSpPr/>
          <p:nvPr/>
        </p:nvSpPr>
        <p:spPr>
          <a:xfrm>
            <a:off x="8102600" y="2173159"/>
            <a:ext cx="571712" cy="1334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 name="Connecteur en arc 12">
            <a:extLst>
              <a:ext uri="{FF2B5EF4-FFF2-40B4-BE49-F238E27FC236}">
                <a16:creationId xmlns:a16="http://schemas.microsoft.com/office/drawing/2014/main" id="{510A62CD-0D11-13F9-3E65-F24CB0E24CC3}"/>
              </a:ext>
            </a:extLst>
          </p:cNvPr>
          <p:cNvCxnSpPr>
            <a:cxnSpLocks/>
          </p:cNvCxnSpPr>
          <p:nvPr/>
        </p:nvCxnSpPr>
        <p:spPr>
          <a:xfrm rot="10800000" flipV="1">
            <a:off x="7324368" y="2306570"/>
            <a:ext cx="1064088" cy="914149"/>
          </a:xfrm>
          <a:prstGeom prst="curvedConnector3">
            <a:avLst>
              <a:gd name="adj1" fmla="val 350"/>
            </a:avLst>
          </a:prstGeom>
          <a:ln w="34925">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370603A-56A3-AD21-632B-D47FE12A1E4F}"/>
              </a:ext>
            </a:extLst>
          </p:cNvPr>
          <p:cNvSpPr/>
          <p:nvPr/>
        </p:nvSpPr>
        <p:spPr>
          <a:xfrm>
            <a:off x="5836920" y="3014048"/>
            <a:ext cx="1469793" cy="3479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t>
            </a:r>
          </a:p>
        </p:txBody>
      </p:sp>
      <p:cxnSp>
        <p:nvCxnSpPr>
          <p:cNvPr id="42" name="Connecteur droit avec flèche 41">
            <a:extLst>
              <a:ext uri="{FF2B5EF4-FFF2-40B4-BE49-F238E27FC236}">
                <a16:creationId xmlns:a16="http://schemas.microsoft.com/office/drawing/2014/main" id="{A6584372-6B2E-6CA8-BACB-381827DD1743}"/>
              </a:ext>
            </a:extLst>
          </p:cNvPr>
          <p:cNvCxnSpPr>
            <a:cxnSpLocks/>
            <a:stCxn id="19" idx="1"/>
          </p:cNvCxnSpPr>
          <p:nvPr/>
        </p:nvCxnSpPr>
        <p:spPr>
          <a:xfrm flipH="1">
            <a:off x="4960620" y="4066510"/>
            <a:ext cx="957038" cy="185450"/>
          </a:xfrm>
          <a:prstGeom prst="straightConnector1">
            <a:avLst/>
          </a:prstGeom>
          <a:ln w="34925">
            <a:solidFill>
              <a:srgbClr val="FF0000"/>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96887AC0-2B98-0D01-D376-CF1DA1221B5F}"/>
              </a:ext>
            </a:extLst>
          </p:cNvPr>
          <p:cNvCxnSpPr>
            <a:cxnSpLocks/>
            <a:stCxn id="48" idx="1"/>
          </p:cNvCxnSpPr>
          <p:nvPr/>
        </p:nvCxnSpPr>
        <p:spPr>
          <a:xfrm flipH="1">
            <a:off x="2834640" y="4405711"/>
            <a:ext cx="3083018" cy="1243970"/>
          </a:xfrm>
          <a:prstGeom prst="straightConnector1">
            <a:avLst/>
          </a:prstGeom>
          <a:ln w="34925">
            <a:solidFill>
              <a:srgbClr val="FF0000"/>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1BD218D-A234-1607-314B-8B3113A1085B}"/>
              </a:ext>
            </a:extLst>
          </p:cNvPr>
          <p:cNvSpPr/>
          <p:nvPr/>
        </p:nvSpPr>
        <p:spPr>
          <a:xfrm>
            <a:off x="5917658" y="4313754"/>
            <a:ext cx="1232149" cy="183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0523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1000" fill="hold"/>
                                        <p:tgtEl>
                                          <p:spTgt spid="17"/>
                                        </p:tgtEl>
                                        <p:attrNameLst>
                                          <p:attrName>ppt_x</p:attrName>
                                        </p:attrNameLst>
                                      </p:cBhvr>
                                      <p:tavLst>
                                        <p:tav tm="0">
                                          <p:val>
                                            <p:strVal val="#ppt_x"/>
                                          </p:val>
                                        </p:tav>
                                        <p:tav tm="100000">
                                          <p:val>
                                            <p:strVal val="#ppt_x"/>
                                          </p:val>
                                        </p:tav>
                                      </p:tavLst>
                                    </p:anim>
                                    <p:anim calcmode="lin" valueType="num">
                                      <p:cBhvr additive="base">
                                        <p:cTn id="13" dur="100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1" fill="hold" nodeType="after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1000" fill="hold"/>
                                        <p:tgtEl>
                                          <p:spTgt spid="18"/>
                                        </p:tgtEl>
                                        <p:attrNameLst>
                                          <p:attrName>ppt_x</p:attrName>
                                        </p:attrNameLst>
                                      </p:cBhvr>
                                      <p:tavLst>
                                        <p:tav tm="0">
                                          <p:val>
                                            <p:strVal val="#ppt_x"/>
                                          </p:val>
                                        </p:tav>
                                        <p:tav tm="100000">
                                          <p:val>
                                            <p:strVal val="#ppt_x"/>
                                          </p:val>
                                        </p:tav>
                                      </p:tavLst>
                                    </p:anim>
                                    <p:anim calcmode="lin" valueType="num">
                                      <p:cBhvr additive="base">
                                        <p:cTn id="18" dur="100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4000"/>
                            </p:stCondLst>
                            <p:childTnLst>
                              <p:par>
                                <p:cTn id="20" presetID="2" presetClass="entr" presetSubtype="1" fill="hold" grpId="0" nodeType="afterEffect">
                                  <p:stCondLst>
                                    <p:cond delay="150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1000" fill="hold"/>
                                        <p:tgtEl>
                                          <p:spTgt spid="19"/>
                                        </p:tgtEl>
                                        <p:attrNameLst>
                                          <p:attrName>ppt_x</p:attrName>
                                        </p:attrNameLst>
                                      </p:cBhvr>
                                      <p:tavLst>
                                        <p:tav tm="0">
                                          <p:val>
                                            <p:strVal val="#ppt_x"/>
                                          </p:val>
                                        </p:tav>
                                        <p:tav tm="100000">
                                          <p:val>
                                            <p:strVal val="#ppt_x"/>
                                          </p:val>
                                        </p:tav>
                                      </p:tavLst>
                                    </p:anim>
                                    <p:anim calcmode="lin" valueType="num">
                                      <p:cBhvr additive="base">
                                        <p:cTn id="23" dur="1000" fill="hold"/>
                                        <p:tgtEl>
                                          <p:spTgt spid="19"/>
                                        </p:tgtEl>
                                        <p:attrNameLst>
                                          <p:attrName>ppt_y</p:attrName>
                                        </p:attrNameLst>
                                      </p:cBhvr>
                                      <p:tavLst>
                                        <p:tav tm="0">
                                          <p:val>
                                            <p:strVal val="0-#ppt_h/2"/>
                                          </p:val>
                                        </p:tav>
                                        <p:tav tm="100000">
                                          <p:val>
                                            <p:strVal val="#ppt_y"/>
                                          </p:val>
                                        </p:tav>
                                      </p:tavLst>
                                    </p:anim>
                                  </p:childTnLst>
                                </p:cTn>
                              </p:par>
                            </p:childTnLst>
                          </p:cTn>
                        </p:par>
                        <p:par>
                          <p:cTn id="24" fill="hold">
                            <p:stCondLst>
                              <p:cond delay="6500"/>
                            </p:stCondLst>
                            <p:childTnLst>
                              <p:par>
                                <p:cTn id="25" presetID="2" presetClass="entr" presetSubtype="1"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1000" fill="hold"/>
                                        <p:tgtEl>
                                          <p:spTgt spid="28"/>
                                        </p:tgtEl>
                                        <p:attrNameLst>
                                          <p:attrName>ppt_x</p:attrName>
                                        </p:attrNameLst>
                                      </p:cBhvr>
                                      <p:tavLst>
                                        <p:tav tm="0">
                                          <p:val>
                                            <p:strVal val="#ppt_x"/>
                                          </p:val>
                                        </p:tav>
                                        <p:tav tm="100000">
                                          <p:val>
                                            <p:strVal val="#ppt_x"/>
                                          </p:val>
                                        </p:tav>
                                      </p:tavLst>
                                    </p:anim>
                                    <p:anim calcmode="lin" valueType="num">
                                      <p:cBhvr additive="base">
                                        <p:cTn id="28" dur="1000" fill="hold"/>
                                        <p:tgtEl>
                                          <p:spTgt spid="28"/>
                                        </p:tgtEl>
                                        <p:attrNameLst>
                                          <p:attrName>ppt_y</p:attrName>
                                        </p:attrNameLst>
                                      </p:cBhvr>
                                      <p:tavLst>
                                        <p:tav tm="0">
                                          <p:val>
                                            <p:strVal val="0-#ppt_h/2"/>
                                          </p:val>
                                        </p:tav>
                                        <p:tav tm="100000">
                                          <p:val>
                                            <p:strVal val="#ppt_y"/>
                                          </p:val>
                                        </p:tav>
                                      </p:tavLst>
                                    </p:anim>
                                  </p:childTnLst>
                                </p:cTn>
                              </p:par>
                            </p:childTnLst>
                          </p:cTn>
                        </p:par>
                        <p:par>
                          <p:cTn id="29" fill="hold">
                            <p:stCondLst>
                              <p:cond delay="7500"/>
                            </p:stCondLst>
                            <p:childTnLst>
                              <p:par>
                                <p:cTn id="30" presetID="2" presetClass="entr" presetSubtype="1" fill="hold" nodeType="afterEffect">
                                  <p:stCondLst>
                                    <p:cond delay="100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000" fill="hold"/>
                                        <p:tgtEl>
                                          <p:spTgt spid="33"/>
                                        </p:tgtEl>
                                        <p:attrNameLst>
                                          <p:attrName>ppt_x</p:attrName>
                                        </p:attrNameLst>
                                      </p:cBhvr>
                                      <p:tavLst>
                                        <p:tav tm="0">
                                          <p:val>
                                            <p:strVal val="#ppt_x"/>
                                          </p:val>
                                        </p:tav>
                                        <p:tav tm="100000">
                                          <p:val>
                                            <p:strVal val="#ppt_x"/>
                                          </p:val>
                                        </p:tav>
                                      </p:tavLst>
                                    </p:anim>
                                    <p:anim calcmode="lin" valueType="num">
                                      <p:cBhvr additive="base">
                                        <p:cTn id="33" dur="1000" fill="hold"/>
                                        <p:tgtEl>
                                          <p:spTgt spid="33"/>
                                        </p:tgtEl>
                                        <p:attrNameLst>
                                          <p:attrName>ppt_y</p:attrName>
                                        </p:attrNameLst>
                                      </p:cBhvr>
                                      <p:tavLst>
                                        <p:tav tm="0">
                                          <p:val>
                                            <p:strVal val="0-#ppt_h/2"/>
                                          </p:val>
                                        </p:tav>
                                        <p:tav tm="100000">
                                          <p:val>
                                            <p:strVal val="#ppt_y"/>
                                          </p:val>
                                        </p:tav>
                                      </p:tavLst>
                                    </p:anim>
                                  </p:childTnLst>
                                </p:cTn>
                              </p:par>
                            </p:childTnLst>
                          </p:cTn>
                        </p:par>
                        <p:par>
                          <p:cTn id="34" fill="hold">
                            <p:stCondLst>
                              <p:cond delay="9500"/>
                            </p:stCondLst>
                            <p:childTnLst>
                              <p:par>
                                <p:cTn id="35" presetID="2" presetClass="entr" presetSubtype="1" fill="hold" grpId="0" nodeType="afterEffect">
                                  <p:stCondLst>
                                    <p:cond delay="50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1000" fill="hold"/>
                                        <p:tgtEl>
                                          <p:spTgt spid="35"/>
                                        </p:tgtEl>
                                        <p:attrNameLst>
                                          <p:attrName>ppt_x</p:attrName>
                                        </p:attrNameLst>
                                      </p:cBhvr>
                                      <p:tavLst>
                                        <p:tav tm="0">
                                          <p:val>
                                            <p:strVal val="#ppt_x"/>
                                          </p:val>
                                        </p:tav>
                                        <p:tav tm="100000">
                                          <p:val>
                                            <p:strVal val="#ppt_x"/>
                                          </p:val>
                                        </p:tav>
                                      </p:tavLst>
                                    </p:anim>
                                    <p:anim calcmode="lin" valueType="num">
                                      <p:cBhvr additive="base">
                                        <p:cTn id="38" dur="1000" fill="hold"/>
                                        <p:tgtEl>
                                          <p:spTgt spid="35"/>
                                        </p:tgtEl>
                                        <p:attrNameLst>
                                          <p:attrName>ppt_y</p:attrName>
                                        </p:attrNameLst>
                                      </p:cBhvr>
                                      <p:tavLst>
                                        <p:tav tm="0">
                                          <p:val>
                                            <p:strVal val="0-#ppt_h/2"/>
                                          </p:val>
                                        </p:tav>
                                        <p:tav tm="100000">
                                          <p:val>
                                            <p:strVal val="#ppt_y"/>
                                          </p:val>
                                        </p:tav>
                                      </p:tavLst>
                                    </p:anim>
                                  </p:childTnLst>
                                </p:cTn>
                              </p:par>
                            </p:childTnLst>
                          </p:cTn>
                        </p:par>
                        <p:par>
                          <p:cTn id="39" fill="hold">
                            <p:stCondLst>
                              <p:cond delay="11000"/>
                            </p:stCondLst>
                            <p:childTnLst>
                              <p:par>
                                <p:cTn id="40" presetID="10"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par>
                          <p:cTn id="43" fill="hold">
                            <p:stCondLst>
                              <p:cond delay="11500"/>
                            </p:stCondLst>
                            <p:childTnLst>
                              <p:par>
                                <p:cTn id="44" presetID="10" presetClass="entr" presetSubtype="0" fill="hold"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childTnLst>
                          </p:cTn>
                        </p:par>
                        <p:par>
                          <p:cTn id="47" fill="hold">
                            <p:stCondLst>
                              <p:cond delay="12000"/>
                            </p:stCondLst>
                            <p:childTnLst>
                              <p:par>
                                <p:cTn id="48" presetID="2" presetClass="entr" presetSubtype="1" fill="hold" grpId="0" nodeType="afterEffect">
                                  <p:stCondLst>
                                    <p:cond delay="150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1000" fill="hold"/>
                                        <p:tgtEl>
                                          <p:spTgt spid="48"/>
                                        </p:tgtEl>
                                        <p:attrNameLst>
                                          <p:attrName>ppt_x</p:attrName>
                                        </p:attrNameLst>
                                      </p:cBhvr>
                                      <p:tavLst>
                                        <p:tav tm="0">
                                          <p:val>
                                            <p:strVal val="#ppt_x"/>
                                          </p:val>
                                        </p:tav>
                                        <p:tav tm="100000">
                                          <p:val>
                                            <p:strVal val="#ppt_x"/>
                                          </p:val>
                                        </p:tav>
                                      </p:tavLst>
                                    </p:anim>
                                    <p:anim calcmode="lin" valueType="num">
                                      <p:cBhvr additive="base">
                                        <p:cTn id="51" dur="10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8" grpId="0" animBg="1"/>
      <p:bldP spid="35" grpId="0" animBg="1"/>
      <p:bldP spid="48" grpId="0" animBg="1"/>
    </p:bldLst>
  </p:timing>
</p:sld>
</file>

<file path=ppt/theme/theme1.xml><?xml version="1.0" encoding="utf-8"?>
<a:theme xmlns:a="http://schemas.openxmlformats.org/drawingml/2006/main" name="New Atos">
  <a:themeElements>
    <a:clrScheme name="New Atos">
      <a:dk1>
        <a:sysClr val="windowText" lastClr="000000"/>
      </a:dk1>
      <a:lt1>
        <a:sysClr val="window" lastClr="FFFFFF"/>
      </a:lt1>
      <a:dk2>
        <a:srgbClr val="000000"/>
      </a:dk2>
      <a:lt2>
        <a:srgbClr val="FFFFFF"/>
      </a:lt2>
      <a:accent1>
        <a:srgbClr val="0073E6"/>
      </a:accent1>
      <a:accent2>
        <a:srgbClr val="3DC7FF"/>
      </a:accent2>
      <a:accent3>
        <a:srgbClr val="00005C"/>
      </a:accent3>
      <a:accent4>
        <a:srgbClr val="EF5E82"/>
      </a:accent4>
      <a:accent5>
        <a:srgbClr val="4AA82D"/>
      </a:accent5>
      <a:accent6>
        <a:srgbClr val="663894"/>
      </a:accent6>
      <a:hlink>
        <a:srgbClr val="00005C"/>
      </a:hlink>
      <a:folHlink>
        <a:srgbClr val="00005C"/>
      </a:folHlink>
    </a:clrScheme>
    <a:fontScheme name="New Atos">
      <a:majorFont>
        <a:latin typeface="Biennale Bold"/>
        <a:ea typeface=""/>
        <a:cs typeface=""/>
      </a:majorFont>
      <a:minorFont>
        <a:latin typeface="Bienna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dirty="0" err="1" smtClean="0">
            <a:solidFill>
              <a:schemeClr val="accent3"/>
            </a:solidFill>
          </a:defRPr>
        </a:defPPr>
      </a:lstStyle>
    </a:txDef>
  </a:objectDefaults>
  <a:extraClrSchemeLst/>
  <a:custClrLst>
    <a:custClr name="Atos Blue">
      <a:srgbClr val="0073E6"/>
    </a:custClr>
    <a:custClr name="Atos Light blue">
      <a:srgbClr val="3DC7FF"/>
    </a:custClr>
    <a:custClr name="Atos Deep blue">
      <a:srgbClr val="00005C"/>
    </a:custClr>
    <a:custClr name="Atos Pink">
      <a:srgbClr val="EF5E82"/>
    </a:custClr>
    <a:custClr name="Atos Green">
      <a:srgbClr val="4AA82D"/>
    </a:custClr>
    <a:custClr name="Atos Purple">
      <a:srgbClr val="663894"/>
    </a:custClr>
    <a:custClr name="Atos Orange">
      <a:srgbClr val="F56A00"/>
    </a:custClr>
  </a:custClrLst>
  <a:extLst>
    <a:ext uri="{05A4C25C-085E-4340-85A3-A5531E510DB2}">
      <thm15:themeFamily xmlns:thm15="http://schemas.microsoft.com/office/thememl/2012/main" name="New Atos PowerPoint Template_v18" id="{75FB0534-EA3C-4A4A-AD5B-740952952BC9}" vid="{FFD2912A-1192-4D09-9A9E-AD4CB7661D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 Atos PowerPoint Template_v9.0</Template>
  <TotalTime>2484</TotalTime>
  <Words>1312</Words>
  <Application>Microsoft Office PowerPoint</Application>
  <PresentationFormat>Grand écran</PresentationFormat>
  <Paragraphs>211</Paragraphs>
  <Slides>38</Slides>
  <Notes>13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38</vt:i4>
      </vt:variant>
    </vt:vector>
  </HeadingPairs>
  <TitlesOfParts>
    <vt:vector size="47" baseType="lpstr">
      <vt:lpstr>Arial</vt:lpstr>
      <vt:lpstr>Biennale</vt:lpstr>
      <vt:lpstr>Biennale Bold</vt:lpstr>
      <vt:lpstr>Biennale Light</vt:lpstr>
      <vt:lpstr>Biennale Medium</vt:lpstr>
      <vt:lpstr>Calibri</vt:lpstr>
      <vt:lpstr>Tahoma</vt:lpstr>
      <vt:lpstr>Wingdings</vt:lpstr>
      <vt:lpstr>New Atos</vt:lpstr>
      <vt:lpstr>Présentation PowerPoint</vt:lpstr>
      <vt:lpstr>Principes généraux</vt:lpstr>
      <vt:lpstr>Présentation PowerPoint</vt:lpstr>
      <vt:lpstr>ATRIUM est nativement multi-supports (responsive design), ses écrans s’adaptent automatiquement… </vt:lpstr>
      <vt:lpstr>ATRIUM propose à chaque utilisateur, trois types d’espace, au fonctionnement et à l’ergonomie similaires… </vt:lpstr>
      <vt:lpstr>ATRIUM, c’est tout d’abord un espace personnel, modulable et personnalisable… </vt:lpstr>
      <vt:lpstr>L’écran de l’utilisateur est organisé en « widgets », des objets qui affichent des blocs, chaque objet étant une application particulière…  </vt:lpstr>
      <vt:lpstr>L’utilisateur peut déplacer en « glisser-déposer » (drag &amp; drop), chaque bloc pour organiser son écran à sa façon…</vt:lpstr>
      <vt:lpstr>L’utilisateur peut ajouter à son écran en « glisser-déposer », les applications de son choix à partir d’une liste à sa disposition, ou les supprimer…    </vt:lpstr>
      <vt:lpstr>Dans son espace personnel, l’utilisateur dispose de son propre espace de stockage…</vt:lpstr>
      <vt:lpstr>Dans son espace personnel, l’utilisateur crée ses répertoires, dépose des documents…</vt:lpstr>
      <vt:lpstr>ATRIUM, c’est ensuite l’accès à des sites affectés à l’utilisateur, et notamment le site de son lycée…</vt:lpstr>
      <vt:lpstr>Comme l’espace personnel, le site d’Etablissement est modulable et personnalisable, mais uniquement par son administrateur…</vt:lpstr>
      <vt:lpstr>Personnalisable au niveau des « widgets »…</vt:lpstr>
      <vt:lpstr>Présentation PowerPoint</vt:lpstr>
      <vt:lpstr>Présentation PowerPoint</vt:lpstr>
      <vt:lpstr>Présentation PowerPoint</vt:lpstr>
      <vt:lpstr>Présentation PowerPoint</vt:lpstr>
      <vt:lpstr>ATRIUM, c’est aussi un forum d’Etablissement …</vt:lpstr>
      <vt:lpstr>Avec le widget « Annonces », ATRIUM permet de diffuser des annonces à tous les utilisateurs d’un site…</vt:lpstr>
      <vt:lpstr>La rédaction d’une annonce est simple et rapide, en quelques clics, ce qui en fait un outil efficace de diffusion d’information…</vt:lpstr>
      <vt:lpstr>ATRIUM offre à tout enseignant la possibilité de créer des sites collaboratifs qu’il affecte aux utilisateurs qu’il souhaite : élèves, parents, autres enseignants ou personnels de l’établissement…</vt:lpstr>
      <vt:lpstr>Présentation PowerPoint</vt:lpstr>
      <vt:lpstr>Pour chaque site collaboratif : un forum, un blog, un espace documentaire, annonces, calendrier, et tous les widgets disponibles…</vt:lpstr>
      <vt:lpstr>Présentation PowerPoint</vt:lpstr>
      <vt:lpstr>Présentation PowerPoint</vt:lpstr>
      <vt:lpstr>Chaque Site ATRIUM d’établissement ou collaboratif, permet de publier une partie visible sur Internet en mode « non connecté »  site « vitrine » ou site « public »</vt:lpstr>
      <vt:lpstr>Présentation PowerPoint</vt:lpstr>
      <vt:lpstr>ATRIUM propose à chaque utilisateur une messagerie interne, avec réacheminement sur boîte au lettre externe de son choix (saisie obligatoire à la 1ère connexion)</vt:lpstr>
      <vt:lpstr>Présentation PowerPoint</vt:lpstr>
      <vt:lpstr>ATRIUM propose une fonction calendrier pour tous les espaces : Espace personnel, Site de l’établissement, Sites collaboratifs</vt:lpstr>
      <vt:lpstr>ATRIUM, c’est l’accès direct à des applications thématiques « intégrées » (basées sur l’annuaire ATRIUM)</vt:lpstr>
      <vt:lpstr>ATRIUM, un portail vers des applications «externes» (connecteur)   Exemple de PRONOTE (vie scolaire):</vt:lpstr>
      <vt:lpstr>ATRIUM intègre une assistance, et tout d’abord son aide en ligne accessible à tout moment…</vt:lpstr>
      <vt:lpstr>Présentation PowerPoint</vt:lpstr>
      <vt:lpstr>ATRIUM intègre une gestion des demandes d’assistance en ligne pour tout utilisateur… </vt:lpstr>
      <vt:lpstr>La provenance des données personnelles</vt:lpstr>
      <vt:lpstr>ATRIUM est édité par la Région qui en assure la maîtrise d’ouvrage.  ATRIUM est fondé sur des logiciels libres; les développements spécifiques qui le composent sont placés sous licence « open source ».  ATRIUM est développé selon la méthode « AGILE », qui prévoit la collecte des besoins des usagers et la mise en œuvre des évolutions en continu.  ATRIUM est hébergé sur la plateforme régionale des lycées gérée par la Région et point de convergence des fibres optiques des établissements et de connexion à Internet via Renater.  ATRIUM est déclaré à la CNIL sous le numéro 1821887.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Ismail Hamaimou</dc:creator>
  <cp:lastModifiedBy>Ismail Hamaimou</cp:lastModifiedBy>
  <cp:revision>1</cp:revision>
  <dcterms:created xsi:type="dcterms:W3CDTF">2023-10-11T13:34:02Z</dcterms:created>
  <dcterms:modified xsi:type="dcterms:W3CDTF">2023-10-18T07:09:03Z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463cba9-5f6c-478d-9329-7b2295e4e8ed_Enabled">
    <vt:lpwstr>true</vt:lpwstr>
  </property>
  <property fmtid="{D5CDD505-2E9C-101B-9397-08002B2CF9AE}" pid="3" name="MSIP_Label_e463cba9-5f6c-478d-9329-7b2295e4e8ed_SetDate">
    <vt:lpwstr>2023-05-03T09:31:47Z</vt:lpwstr>
  </property>
  <property fmtid="{D5CDD505-2E9C-101B-9397-08002B2CF9AE}" pid="4" name="MSIP_Label_e463cba9-5f6c-478d-9329-7b2295e4e8ed_Method">
    <vt:lpwstr>Standard</vt:lpwstr>
  </property>
  <property fmtid="{D5CDD505-2E9C-101B-9397-08002B2CF9AE}" pid="5" name="MSIP_Label_e463cba9-5f6c-478d-9329-7b2295e4e8ed_Name">
    <vt:lpwstr>All Employees_2</vt:lpwstr>
  </property>
  <property fmtid="{D5CDD505-2E9C-101B-9397-08002B2CF9AE}" pid="6" name="MSIP_Label_e463cba9-5f6c-478d-9329-7b2295e4e8ed_SiteId">
    <vt:lpwstr>33440fc6-b7c7-412c-bb73-0e70b0198d5a</vt:lpwstr>
  </property>
  <property fmtid="{D5CDD505-2E9C-101B-9397-08002B2CF9AE}" pid="7" name="MSIP_Label_e463cba9-5f6c-478d-9329-7b2295e4e8ed_ActionId">
    <vt:lpwstr>f3077d30-5bbd-4ea4-90f4-d1428cae596c</vt:lpwstr>
  </property>
  <property fmtid="{D5CDD505-2E9C-101B-9397-08002B2CF9AE}" pid="8" name="MSIP_Label_e463cba9-5f6c-478d-9329-7b2295e4e8ed_ContentBits">
    <vt:lpwstr>0</vt:lpwstr>
  </property>
  <property fmtid="{D5CDD505-2E9C-101B-9397-08002B2CF9AE}" pid="9" name="Datum">
    <vt:lpwstr>17/10/23</vt:lpwstr>
  </property>
  <property fmtid="{D5CDD505-2E9C-101B-9397-08002B2CF9AE}" pid="10" name="Author">
    <vt:lpwstr>Atrium</vt:lpwstr>
  </property>
  <property fmtid="{D5CDD505-2E9C-101B-9397-08002B2CF9AE}" pid="11" name="Classification">
    <vt:lpwstr>© Atos - for internal use</vt:lpwstr>
  </property>
  <property fmtid="{D5CDD505-2E9C-101B-9397-08002B2CF9AE}" pid="12" name="GBU">
    <vt:lpwstr>GBU</vt:lpwstr>
  </property>
  <property fmtid="{D5CDD505-2E9C-101B-9397-08002B2CF9AE}" pid="13" name="Division">
    <vt:lpwstr>Division</vt:lpwstr>
  </property>
  <property fmtid="{D5CDD505-2E9C-101B-9397-08002B2CF9AE}" pid="14" name="Department">
    <vt:lpwstr>Department</vt:lpwstr>
  </property>
</Properties>
</file>